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4" r:id="rId4"/>
    <p:sldId id="258" r:id="rId5"/>
    <p:sldId id="261" r:id="rId6"/>
    <p:sldId id="263" r:id="rId7"/>
    <p:sldId id="265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3E25"/>
    <a:srgbClr val="E9532C"/>
    <a:srgbClr val="FEC3AE"/>
    <a:srgbClr val="FF681D"/>
    <a:srgbClr val="FF7D2D"/>
    <a:srgbClr val="FC9153"/>
    <a:srgbClr val="FF3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 autoAdjust="0"/>
  </p:normalViewPr>
  <p:slideViewPr>
    <p:cSldViewPr>
      <p:cViewPr>
        <p:scale>
          <a:sx n="74" d="100"/>
          <a:sy n="74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hyperlink" Target="https://nz.ua/page/support" TargetMode="External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6D15C-3C31-46E5-875F-FF0563DB568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753ED3A-BF96-4E68-8AF3-4F6D3921A467}">
      <dgm:prSet phldrT="[Текст]"/>
      <dgm:spPr>
        <a:solidFill>
          <a:srgbClr val="E13E25"/>
        </a:solidFill>
      </dgm:spPr>
      <dgm:t>
        <a:bodyPr/>
        <a:lstStyle/>
        <a:p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Спеціаліст ВО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6AED4-89BE-4121-A66B-11D182E7EB1A}" type="parTrans" cxnId="{41DC08F5-95E3-456D-8088-5AAD7B9D4906}">
      <dgm:prSet/>
      <dgm:spPr/>
      <dgm:t>
        <a:bodyPr/>
        <a:lstStyle/>
        <a:p>
          <a:endParaRPr lang="ru-RU"/>
        </a:p>
      </dgm:t>
    </dgm:pt>
    <dgm:pt modelId="{96D26BD7-B51D-4D1E-94D0-4A2AEEBCAABF}" type="sibTrans" cxnId="{41DC08F5-95E3-456D-8088-5AAD7B9D4906}">
      <dgm:prSet/>
      <dgm:spPr/>
      <dgm:t>
        <a:bodyPr/>
        <a:lstStyle/>
        <a:p>
          <a:endParaRPr lang="ru-RU"/>
        </a:p>
      </dgm:t>
    </dgm:pt>
    <dgm:pt modelId="{6B9893A1-D3AE-4AD3-B329-A7D284D008D9}">
      <dgm:prSet phldrT="[Текст]"/>
      <dgm:spPr>
        <a:solidFill>
          <a:srgbClr val="E13E25"/>
        </a:solidFill>
      </dgm:spPr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Учні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17D77-CF3B-414F-8815-21A73721D2A8}" type="parTrans" cxnId="{06A0ED8D-6B57-42A0-8694-26BE1E3DC1B9}">
      <dgm:prSet/>
      <dgm:spPr/>
      <dgm:t>
        <a:bodyPr/>
        <a:lstStyle/>
        <a:p>
          <a:endParaRPr lang="ru-RU"/>
        </a:p>
      </dgm:t>
    </dgm:pt>
    <dgm:pt modelId="{8C196735-6FA7-4D08-BA8D-8FCAD6346567}" type="sibTrans" cxnId="{06A0ED8D-6B57-42A0-8694-26BE1E3DC1B9}">
      <dgm:prSet/>
      <dgm:spPr/>
      <dgm:t>
        <a:bodyPr/>
        <a:lstStyle/>
        <a:p>
          <a:endParaRPr lang="ru-RU"/>
        </a:p>
      </dgm:t>
    </dgm:pt>
    <dgm:pt modelId="{3DDE8E76-65B7-4F0C-9587-D6E4FF7D015D}">
      <dgm:prSet phldrT="[Текст]"/>
      <dgm:spPr>
        <a:solidFill>
          <a:srgbClr val="E13E25"/>
        </a:solidFill>
      </dgm:spPr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Батьки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533166-A23E-4AE4-BA9A-7657EF2B1050}" type="parTrans" cxnId="{67BBB634-9B14-43D3-AEFD-82AB480B82C6}">
      <dgm:prSet/>
      <dgm:spPr/>
      <dgm:t>
        <a:bodyPr/>
        <a:lstStyle/>
        <a:p>
          <a:endParaRPr lang="ru-RU"/>
        </a:p>
      </dgm:t>
    </dgm:pt>
    <dgm:pt modelId="{ABA80F5F-EFB5-4D0D-9B6F-28CA8FDCBDE5}" type="sibTrans" cxnId="{67BBB634-9B14-43D3-AEFD-82AB480B82C6}">
      <dgm:prSet/>
      <dgm:spPr/>
      <dgm:t>
        <a:bodyPr/>
        <a:lstStyle/>
        <a:p>
          <a:endParaRPr lang="ru-RU"/>
        </a:p>
      </dgm:t>
    </dgm:pt>
    <dgm:pt modelId="{8911C428-EEAD-4EE0-856B-90DE443FC672}">
      <dgm:prSet phldrT="[Текст]"/>
      <dgm:spPr>
        <a:solidFill>
          <a:srgbClr val="E13E25"/>
        </a:solidFill>
      </dgm:spPr>
      <dgm:t>
        <a:bodyPr/>
        <a:lstStyle/>
        <a:p>
          <a:r>
            <a:rPr lang="uk-UA" noProof="0" smtClean="0">
              <a:latin typeface="Times New Roman" panose="02020603050405020304" pitchFamily="18" charset="0"/>
              <a:cs typeface="Times New Roman" panose="02020603050405020304" pitchFamily="18" charset="0"/>
            </a:rPr>
            <a:t>Вчителі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C36167-531C-4873-ABE2-68ED0DAF7A68}" type="parTrans" cxnId="{FB4F73C8-ACE2-4FDA-9EDC-D2A2BF9CC366}">
      <dgm:prSet/>
      <dgm:spPr/>
      <dgm:t>
        <a:bodyPr/>
        <a:lstStyle/>
        <a:p>
          <a:endParaRPr lang="ru-RU"/>
        </a:p>
      </dgm:t>
    </dgm:pt>
    <dgm:pt modelId="{42D120B8-A3B2-486C-ADC7-6C9C155C88BB}" type="sibTrans" cxnId="{FB4F73C8-ACE2-4FDA-9EDC-D2A2BF9CC366}">
      <dgm:prSet/>
      <dgm:spPr/>
      <dgm:t>
        <a:bodyPr/>
        <a:lstStyle/>
        <a:p>
          <a:endParaRPr lang="ru-RU"/>
        </a:p>
      </dgm:t>
    </dgm:pt>
    <dgm:pt modelId="{CA253592-67D7-4C70-AB6D-550B345939C4}" type="pres">
      <dgm:prSet presAssocID="{A646D15C-3C31-46E5-875F-FF0563DB568A}" presName="Name0" presStyleCnt="0">
        <dgm:presLayoutVars>
          <dgm:dir/>
          <dgm:resizeHandles val="exact"/>
        </dgm:presLayoutVars>
      </dgm:prSet>
      <dgm:spPr/>
    </dgm:pt>
    <dgm:pt modelId="{7226430A-5069-4394-93A7-D95D8E669C73}" type="pres">
      <dgm:prSet presAssocID="{A646D15C-3C31-46E5-875F-FF0563DB568A}" presName="fgShape" presStyleLbl="fgShp" presStyleIdx="0" presStyleCnt="1" custScaleY="128420"/>
      <dgm:spPr/>
    </dgm:pt>
    <dgm:pt modelId="{BA414071-5F32-4BDC-819C-66F4E58685BB}" type="pres">
      <dgm:prSet presAssocID="{A646D15C-3C31-46E5-875F-FF0563DB568A}" presName="linComp" presStyleCnt="0"/>
      <dgm:spPr/>
    </dgm:pt>
    <dgm:pt modelId="{BB250302-E873-4CF5-BC79-8B3B04D00FA6}" type="pres">
      <dgm:prSet presAssocID="{A753ED3A-BF96-4E68-8AF3-4F6D3921A467}" presName="compNode" presStyleCnt="0"/>
      <dgm:spPr/>
    </dgm:pt>
    <dgm:pt modelId="{F210252C-0580-4250-A70D-4AEF352DB908}" type="pres">
      <dgm:prSet presAssocID="{A753ED3A-BF96-4E68-8AF3-4F6D3921A467}" presName="bkgdShape" presStyleLbl="node1" presStyleIdx="0" presStyleCnt="4"/>
      <dgm:spPr/>
      <dgm:t>
        <a:bodyPr/>
        <a:lstStyle/>
        <a:p>
          <a:endParaRPr lang="ru-RU"/>
        </a:p>
      </dgm:t>
    </dgm:pt>
    <dgm:pt modelId="{505A2CE8-24AD-4D26-8E0E-8BF9AB7FEC89}" type="pres">
      <dgm:prSet presAssocID="{A753ED3A-BF96-4E68-8AF3-4F6D3921A46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5207F-141F-40BF-A121-38C984D9DFD6}" type="pres">
      <dgm:prSet presAssocID="{A753ED3A-BF96-4E68-8AF3-4F6D3921A467}" presName="invisiNode" presStyleLbl="node1" presStyleIdx="0" presStyleCnt="4"/>
      <dgm:spPr/>
    </dgm:pt>
    <dgm:pt modelId="{78DA5903-14CC-4EE5-B05B-E3B498FC00A2}" type="pres">
      <dgm:prSet presAssocID="{A753ED3A-BF96-4E68-8AF3-4F6D3921A467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CB9455-8AEB-45C5-A514-1E31A5FDDC22}" type="pres">
      <dgm:prSet presAssocID="{96D26BD7-B51D-4D1E-94D0-4A2AEEBCAAB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8781303-28BC-416D-9A94-8C7A85BCB060}" type="pres">
      <dgm:prSet presAssocID="{8911C428-EEAD-4EE0-856B-90DE443FC672}" presName="compNode" presStyleCnt="0"/>
      <dgm:spPr/>
    </dgm:pt>
    <dgm:pt modelId="{11446446-A0FA-4283-BD08-B1EBFA65FA3A}" type="pres">
      <dgm:prSet presAssocID="{8911C428-EEAD-4EE0-856B-90DE443FC672}" presName="bkgdShape" presStyleLbl="node1" presStyleIdx="1" presStyleCnt="4"/>
      <dgm:spPr/>
      <dgm:t>
        <a:bodyPr/>
        <a:lstStyle/>
        <a:p>
          <a:endParaRPr lang="ru-RU"/>
        </a:p>
      </dgm:t>
    </dgm:pt>
    <dgm:pt modelId="{199C2129-3020-4D81-BB67-8162678E4F0B}" type="pres">
      <dgm:prSet presAssocID="{8911C428-EEAD-4EE0-856B-90DE443FC67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11AA5-CEBC-417E-86AB-91EE3AA3AB27}" type="pres">
      <dgm:prSet presAssocID="{8911C428-EEAD-4EE0-856B-90DE443FC672}" presName="invisiNode" presStyleLbl="node1" presStyleIdx="1" presStyleCnt="4"/>
      <dgm:spPr/>
    </dgm:pt>
    <dgm:pt modelId="{DF7C88CA-64C3-4C21-A00E-D72886A8CA02}" type="pres">
      <dgm:prSet presAssocID="{8911C428-EEAD-4EE0-856B-90DE443FC672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0C0B6C-94D3-44E4-A2B9-74BA0A0538C8}" type="pres">
      <dgm:prSet presAssocID="{42D120B8-A3B2-486C-ADC7-6C9C155C88B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DF9A3D-EFF5-4175-ACC5-F1AE1BD2DA56}" type="pres">
      <dgm:prSet presAssocID="{6B9893A1-D3AE-4AD3-B329-A7D284D008D9}" presName="compNode" presStyleCnt="0"/>
      <dgm:spPr/>
    </dgm:pt>
    <dgm:pt modelId="{010D6D58-9B68-4325-BCF6-F2DC4D3D4E46}" type="pres">
      <dgm:prSet presAssocID="{6B9893A1-D3AE-4AD3-B329-A7D284D008D9}" presName="bkgdShape" presStyleLbl="node1" presStyleIdx="2" presStyleCnt="4"/>
      <dgm:spPr/>
      <dgm:t>
        <a:bodyPr/>
        <a:lstStyle/>
        <a:p>
          <a:endParaRPr lang="ru-RU"/>
        </a:p>
      </dgm:t>
    </dgm:pt>
    <dgm:pt modelId="{17687BAD-CE49-4A3D-AC58-3E292431EFE2}" type="pres">
      <dgm:prSet presAssocID="{6B9893A1-D3AE-4AD3-B329-A7D284D008D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11AE2-3CDB-4DDA-8D1C-5374DE0CC998}" type="pres">
      <dgm:prSet presAssocID="{6B9893A1-D3AE-4AD3-B329-A7D284D008D9}" presName="invisiNode" presStyleLbl="node1" presStyleIdx="2" presStyleCnt="4"/>
      <dgm:spPr/>
    </dgm:pt>
    <dgm:pt modelId="{6EAC8C43-8F24-4B27-B2E1-6E65D949E91F}" type="pres">
      <dgm:prSet presAssocID="{6B9893A1-D3AE-4AD3-B329-A7D284D008D9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08D42EC-394C-4990-B633-26C918025B9E}" type="pres">
      <dgm:prSet presAssocID="{8C196735-6FA7-4D08-BA8D-8FCAD63465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BFEF1C7-F304-40D5-B375-056444EA51B8}" type="pres">
      <dgm:prSet presAssocID="{3DDE8E76-65B7-4F0C-9587-D6E4FF7D015D}" presName="compNode" presStyleCnt="0"/>
      <dgm:spPr/>
    </dgm:pt>
    <dgm:pt modelId="{E063551E-3440-4986-B024-E4127FA1B009}" type="pres">
      <dgm:prSet presAssocID="{3DDE8E76-65B7-4F0C-9587-D6E4FF7D015D}" presName="bkgdShape" presStyleLbl="node1" presStyleIdx="3" presStyleCnt="4"/>
      <dgm:spPr/>
      <dgm:t>
        <a:bodyPr/>
        <a:lstStyle/>
        <a:p>
          <a:endParaRPr lang="ru-RU"/>
        </a:p>
      </dgm:t>
    </dgm:pt>
    <dgm:pt modelId="{CD775150-9B71-4DFE-81FA-CC638F2689EF}" type="pres">
      <dgm:prSet presAssocID="{3DDE8E76-65B7-4F0C-9587-D6E4FF7D015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27505-C6E7-4E17-883D-16A079CC6A1B}" type="pres">
      <dgm:prSet presAssocID="{3DDE8E76-65B7-4F0C-9587-D6E4FF7D015D}" presName="invisiNode" presStyleLbl="node1" presStyleIdx="3" presStyleCnt="4"/>
      <dgm:spPr/>
    </dgm:pt>
    <dgm:pt modelId="{0898E84B-2877-44B9-BA57-489FE6BFC776}" type="pres">
      <dgm:prSet presAssocID="{3DDE8E76-65B7-4F0C-9587-D6E4FF7D015D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6A0ED8D-6B57-42A0-8694-26BE1E3DC1B9}" srcId="{A646D15C-3C31-46E5-875F-FF0563DB568A}" destId="{6B9893A1-D3AE-4AD3-B329-A7D284D008D9}" srcOrd="2" destOrd="0" parTransId="{56B17D77-CF3B-414F-8815-21A73721D2A8}" sibTransId="{8C196735-6FA7-4D08-BA8D-8FCAD6346567}"/>
    <dgm:cxn modelId="{FC45BC8C-5E22-4EB9-AE7A-81A16AE5074B}" type="presOf" srcId="{6B9893A1-D3AE-4AD3-B329-A7D284D008D9}" destId="{17687BAD-CE49-4A3D-AC58-3E292431EFE2}" srcOrd="1" destOrd="0" presId="urn:microsoft.com/office/officeart/2005/8/layout/hList7"/>
    <dgm:cxn modelId="{0A92F754-9AF8-42D8-BF93-E1BF83AFFAC4}" type="presOf" srcId="{3DDE8E76-65B7-4F0C-9587-D6E4FF7D015D}" destId="{E063551E-3440-4986-B024-E4127FA1B009}" srcOrd="0" destOrd="0" presId="urn:microsoft.com/office/officeart/2005/8/layout/hList7"/>
    <dgm:cxn modelId="{85031419-EE4F-4572-8E13-A03E11A04FC8}" type="presOf" srcId="{8C196735-6FA7-4D08-BA8D-8FCAD6346567}" destId="{A08D42EC-394C-4990-B633-26C918025B9E}" srcOrd="0" destOrd="0" presId="urn:microsoft.com/office/officeart/2005/8/layout/hList7"/>
    <dgm:cxn modelId="{AF3790E9-4CBF-4F28-B73B-8716991F0580}" type="presOf" srcId="{3DDE8E76-65B7-4F0C-9587-D6E4FF7D015D}" destId="{CD775150-9B71-4DFE-81FA-CC638F2689EF}" srcOrd="1" destOrd="0" presId="urn:microsoft.com/office/officeart/2005/8/layout/hList7"/>
    <dgm:cxn modelId="{64D2C5EF-CBE9-49D2-8E98-5268E0314543}" type="presOf" srcId="{96D26BD7-B51D-4D1E-94D0-4A2AEEBCAABF}" destId="{A9CB9455-8AEB-45C5-A514-1E31A5FDDC22}" srcOrd="0" destOrd="0" presId="urn:microsoft.com/office/officeart/2005/8/layout/hList7"/>
    <dgm:cxn modelId="{3C42D665-DA7A-4F11-BE2B-4313A5879F25}" type="presOf" srcId="{A753ED3A-BF96-4E68-8AF3-4F6D3921A467}" destId="{F210252C-0580-4250-A70D-4AEF352DB908}" srcOrd="0" destOrd="0" presId="urn:microsoft.com/office/officeart/2005/8/layout/hList7"/>
    <dgm:cxn modelId="{107C85D9-96FB-42BA-A347-16AAF16A191F}" type="presOf" srcId="{42D120B8-A3B2-486C-ADC7-6C9C155C88BB}" destId="{C50C0B6C-94D3-44E4-A2B9-74BA0A0538C8}" srcOrd="0" destOrd="0" presId="urn:microsoft.com/office/officeart/2005/8/layout/hList7"/>
    <dgm:cxn modelId="{3F5C0C89-DFA5-4429-AE6F-2CB46C32A0E3}" type="presOf" srcId="{8911C428-EEAD-4EE0-856B-90DE443FC672}" destId="{11446446-A0FA-4283-BD08-B1EBFA65FA3A}" srcOrd="0" destOrd="0" presId="urn:microsoft.com/office/officeart/2005/8/layout/hList7"/>
    <dgm:cxn modelId="{47E71CEE-77E3-4FDF-8F3D-F965B49A0780}" type="presOf" srcId="{6B9893A1-D3AE-4AD3-B329-A7D284D008D9}" destId="{010D6D58-9B68-4325-BCF6-F2DC4D3D4E46}" srcOrd="0" destOrd="0" presId="urn:microsoft.com/office/officeart/2005/8/layout/hList7"/>
    <dgm:cxn modelId="{66BED175-FF3E-48AB-8297-E85EA19267A3}" type="presOf" srcId="{A646D15C-3C31-46E5-875F-FF0563DB568A}" destId="{CA253592-67D7-4C70-AB6D-550B345939C4}" srcOrd="0" destOrd="0" presId="urn:microsoft.com/office/officeart/2005/8/layout/hList7"/>
    <dgm:cxn modelId="{41DC08F5-95E3-456D-8088-5AAD7B9D4906}" srcId="{A646D15C-3C31-46E5-875F-FF0563DB568A}" destId="{A753ED3A-BF96-4E68-8AF3-4F6D3921A467}" srcOrd="0" destOrd="0" parTransId="{D286AED4-89BE-4121-A66B-11D182E7EB1A}" sibTransId="{96D26BD7-B51D-4D1E-94D0-4A2AEEBCAABF}"/>
    <dgm:cxn modelId="{0E5BFA15-C2D0-4084-8938-451A3CA6D3EC}" type="presOf" srcId="{A753ED3A-BF96-4E68-8AF3-4F6D3921A467}" destId="{505A2CE8-24AD-4D26-8E0E-8BF9AB7FEC89}" srcOrd="1" destOrd="0" presId="urn:microsoft.com/office/officeart/2005/8/layout/hList7"/>
    <dgm:cxn modelId="{58BFA4D7-9904-44F8-8259-4CDECBB24715}" type="presOf" srcId="{8911C428-EEAD-4EE0-856B-90DE443FC672}" destId="{199C2129-3020-4D81-BB67-8162678E4F0B}" srcOrd="1" destOrd="0" presId="urn:microsoft.com/office/officeart/2005/8/layout/hList7"/>
    <dgm:cxn modelId="{FB4F73C8-ACE2-4FDA-9EDC-D2A2BF9CC366}" srcId="{A646D15C-3C31-46E5-875F-FF0563DB568A}" destId="{8911C428-EEAD-4EE0-856B-90DE443FC672}" srcOrd="1" destOrd="0" parTransId="{31C36167-531C-4873-ABE2-68ED0DAF7A68}" sibTransId="{42D120B8-A3B2-486C-ADC7-6C9C155C88BB}"/>
    <dgm:cxn modelId="{67BBB634-9B14-43D3-AEFD-82AB480B82C6}" srcId="{A646D15C-3C31-46E5-875F-FF0563DB568A}" destId="{3DDE8E76-65B7-4F0C-9587-D6E4FF7D015D}" srcOrd="3" destOrd="0" parTransId="{D6533166-A23E-4AE4-BA9A-7657EF2B1050}" sibTransId="{ABA80F5F-EFB5-4D0D-9B6F-28CA8FDCBDE5}"/>
    <dgm:cxn modelId="{F80EB1CC-707A-47C2-AE41-4290D9D479F0}" type="presParOf" srcId="{CA253592-67D7-4C70-AB6D-550B345939C4}" destId="{7226430A-5069-4394-93A7-D95D8E669C73}" srcOrd="0" destOrd="0" presId="urn:microsoft.com/office/officeart/2005/8/layout/hList7"/>
    <dgm:cxn modelId="{3F9BE605-8245-4399-BA45-63C8C791DDBF}" type="presParOf" srcId="{CA253592-67D7-4C70-AB6D-550B345939C4}" destId="{BA414071-5F32-4BDC-819C-66F4E58685BB}" srcOrd="1" destOrd="0" presId="urn:microsoft.com/office/officeart/2005/8/layout/hList7"/>
    <dgm:cxn modelId="{00BE17C2-644F-420A-AC5D-2DE13A97B72D}" type="presParOf" srcId="{BA414071-5F32-4BDC-819C-66F4E58685BB}" destId="{BB250302-E873-4CF5-BC79-8B3B04D00FA6}" srcOrd="0" destOrd="0" presId="urn:microsoft.com/office/officeart/2005/8/layout/hList7"/>
    <dgm:cxn modelId="{6AB6D5AD-25B9-4B48-BBD0-462CF7CB3A68}" type="presParOf" srcId="{BB250302-E873-4CF5-BC79-8B3B04D00FA6}" destId="{F210252C-0580-4250-A70D-4AEF352DB908}" srcOrd="0" destOrd="0" presId="urn:microsoft.com/office/officeart/2005/8/layout/hList7"/>
    <dgm:cxn modelId="{1F065EBE-AB8F-4ADC-88BE-FFC94E21E66A}" type="presParOf" srcId="{BB250302-E873-4CF5-BC79-8B3B04D00FA6}" destId="{505A2CE8-24AD-4D26-8E0E-8BF9AB7FEC89}" srcOrd="1" destOrd="0" presId="urn:microsoft.com/office/officeart/2005/8/layout/hList7"/>
    <dgm:cxn modelId="{3C0C510F-353D-4DF3-9D3C-B2E3982319E9}" type="presParOf" srcId="{BB250302-E873-4CF5-BC79-8B3B04D00FA6}" destId="{BA15207F-141F-40BF-A121-38C984D9DFD6}" srcOrd="2" destOrd="0" presId="urn:microsoft.com/office/officeart/2005/8/layout/hList7"/>
    <dgm:cxn modelId="{E4AFAEB7-0927-4B5D-A8AE-5D24A91B45EF}" type="presParOf" srcId="{BB250302-E873-4CF5-BC79-8B3B04D00FA6}" destId="{78DA5903-14CC-4EE5-B05B-E3B498FC00A2}" srcOrd="3" destOrd="0" presId="urn:microsoft.com/office/officeart/2005/8/layout/hList7"/>
    <dgm:cxn modelId="{04A5B024-8188-4D39-B236-390297D90CB3}" type="presParOf" srcId="{BA414071-5F32-4BDC-819C-66F4E58685BB}" destId="{A9CB9455-8AEB-45C5-A514-1E31A5FDDC22}" srcOrd="1" destOrd="0" presId="urn:microsoft.com/office/officeart/2005/8/layout/hList7"/>
    <dgm:cxn modelId="{9E6613EA-90DA-4C53-8553-508BFA0E9E11}" type="presParOf" srcId="{BA414071-5F32-4BDC-819C-66F4E58685BB}" destId="{08781303-28BC-416D-9A94-8C7A85BCB060}" srcOrd="2" destOrd="0" presId="urn:microsoft.com/office/officeart/2005/8/layout/hList7"/>
    <dgm:cxn modelId="{EA6CD663-E1D1-4BB7-8340-CE1DF149CA45}" type="presParOf" srcId="{08781303-28BC-416D-9A94-8C7A85BCB060}" destId="{11446446-A0FA-4283-BD08-B1EBFA65FA3A}" srcOrd="0" destOrd="0" presId="urn:microsoft.com/office/officeart/2005/8/layout/hList7"/>
    <dgm:cxn modelId="{4EA85E9E-AF3F-4124-BDA4-7DA657704634}" type="presParOf" srcId="{08781303-28BC-416D-9A94-8C7A85BCB060}" destId="{199C2129-3020-4D81-BB67-8162678E4F0B}" srcOrd="1" destOrd="0" presId="urn:microsoft.com/office/officeart/2005/8/layout/hList7"/>
    <dgm:cxn modelId="{9882EEF4-FA3D-4126-BBF3-5EF1C984A266}" type="presParOf" srcId="{08781303-28BC-416D-9A94-8C7A85BCB060}" destId="{D6C11AA5-CEBC-417E-86AB-91EE3AA3AB27}" srcOrd="2" destOrd="0" presId="urn:microsoft.com/office/officeart/2005/8/layout/hList7"/>
    <dgm:cxn modelId="{22563C63-4C43-4EBB-9191-E89A1509FCEE}" type="presParOf" srcId="{08781303-28BC-416D-9A94-8C7A85BCB060}" destId="{DF7C88CA-64C3-4C21-A00E-D72886A8CA02}" srcOrd="3" destOrd="0" presId="urn:microsoft.com/office/officeart/2005/8/layout/hList7"/>
    <dgm:cxn modelId="{1DB41174-E7DE-46E5-98E2-BD1E906A2BF5}" type="presParOf" srcId="{BA414071-5F32-4BDC-819C-66F4E58685BB}" destId="{C50C0B6C-94D3-44E4-A2B9-74BA0A0538C8}" srcOrd="3" destOrd="0" presId="urn:microsoft.com/office/officeart/2005/8/layout/hList7"/>
    <dgm:cxn modelId="{AC294E1B-1CF5-4133-A015-F42A3D4394B7}" type="presParOf" srcId="{BA414071-5F32-4BDC-819C-66F4E58685BB}" destId="{62DF9A3D-EFF5-4175-ACC5-F1AE1BD2DA56}" srcOrd="4" destOrd="0" presId="urn:microsoft.com/office/officeart/2005/8/layout/hList7"/>
    <dgm:cxn modelId="{058F1F34-B95B-482B-8228-516F177176CC}" type="presParOf" srcId="{62DF9A3D-EFF5-4175-ACC5-F1AE1BD2DA56}" destId="{010D6D58-9B68-4325-BCF6-F2DC4D3D4E46}" srcOrd="0" destOrd="0" presId="urn:microsoft.com/office/officeart/2005/8/layout/hList7"/>
    <dgm:cxn modelId="{FDB953FA-2AB5-4A4B-BFF9-58D9D2DD0F85}" type="presParOf" srcId="{62DF9A3D-EFF5-4175-ACC5-F1AE1BD2DA56}" destId="{17687BAD-CE49-4A3D-AC58-3E292431EFE2}" srcOrd="1" destOrd="0" presId="urn:microsoft.com/office/officeart/2005/8/layout/hList7"/>
    <dgm:cxn modelId="{D0110313-EA65-4D11-99B6-94E241B2A85E}" type="presParOf" srcId="{62DF9A3D-EFF5-4175-ACC5-F1AE1BD2DA56}" destId="{85011AE2-3CDB-4DDA-8D1C-5374DE0CC998}" srcOrd="2" destOrd="0" presId="urn:microsoft.com/office/officeart/2005/8/layout/hList7"/>
    <dgm:cxn modelId="{28E9C03B-4DF9-4DA9-B689-68A2128B5306}" type="presParOf" srcId="{62DF9A3D-EFF5-4175-ACC5-F1AE1BD2DA56}" destId="{6EAC8C43-8F24-4B27-B2E1-6E65D949E91F}" srcOrd="3" destOrd="0" presId="urn:microsoft.com/office/officeart/2005/8/layout/hList7"/>
    <dgm:cxn modelId="{32C38DB5-2028-40A8-94EF-06D55D989C51}" type="presParOf" srcId="{BA414071-5F32-4BDC-819C-66F4E58685BB}" destId="{A08D42EC-394C-4990-B633-26C918025B9E}" srcOrd="5" destOrd="0" presId="urn:microsoft.com/office/officeart/2005/8/layout/hList7"/>
    <dgm:cxn modelId="{2A186A0A-4285-4D65-9B75-29CE9692451E}" type="presParOf" srcId="{BA414071-5F32-4BDC-819C-66F4E58685BB}" destId="{FBFEF1C7-F304-40D5-B375-056444EA51B8}" srcOrd="6" destOrd="0" presId="urn:microsoft.com/office/officeart/2005/8/layout/hList7"/>
    <dgm:cxn modelId="{9FD8AF83-95A3-4239-AF46-55D9BC591049}" type="presParOf" srcId="{FBFEF1C7-F304-40D5-B375-056444EA51B8}" destId="{E063551E-3440-4986-B024-E4127FA1B009}" srcOrd="0" destOrd="0" presId="urn:microsoft.com/office/officeart/2005/8/layout/hList7"/>
    <dgm:cxn modelId="{E7438328-AE36-4639-BEF6-927D190A53C2}" type="presParOf" srcId="{FBFEF1C7-F304-40D5-B375-056444EA51B8}" destId="{CD775150-9B71-4DFE-81FA-CC638F2689EF}" srcOrd="1" destOrd="0" presId="urn:microsoft.com/office/officeart/2005/8/layout/hList7"/>
    <dgm:cxn modelId="{03E269AA-42CD-4317-B57B-62B8361D9B03}" type="presParOf" srcId="{FBFEF1C7-F304-40D5-B375-056444EA51B8}" destId="{5F927505-C6E7-4E17-883D-16A079CC6A1B}" srcOrd="2" destOrd="0" presId="urn:microsoft.com/office/officeart/2005/8/layout/hList7"/>
    <dgm:cxn modelId="{983E69A3-4DAF-4F80-AF42-2D74A07AB281}" type="presParOf" srcId="{FBFEF1C7-F304-40D5-B375-056444EA51B8}" destId="{0898E84B-2877-44B9-BA57-489FE6BFC77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669398-460D-4321-B8EA-D505545A654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07421B-558C-4483-BC6E-C156B7B84448}">
      <dgm:prSet phldrT="[Текст]" custT="1"/>
      <dgm:spPr>
        <a:solidFill>
          <a:srgbClr val="E13E25"/>
        </a:solidFill>
      </dgm:spPr>
      <dgm:t>
        <a:bodyPr/>
        <a:lstStyle/>
        <a:p>
          <a:endParaRPr lang="uk-UA" sz="26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AA0C9-2ADB-4FF1-B113-79445131A615}" type="parTrans" cxnId="{FD4E75C5-707D-4372-B861-5712747E62D5}">
      <dgm:prSet/>
      <dgm:spPr/>
      <dgm:t>
        <a:bodyPr/>
        <a:lstStyle/>
        <a:p>
          <a:endParaRPr lang="ru-RU"/>
        </a:p>
      </dgm:t>
    </dgm:pt>
    <dgm:pt modelId="{8F860C8B-A370-48F1-B8CF-EC4245138D39}" type="sibTrans" cxnId="{FD4E75C5-707D-4372-B861-5712747E62D5}">
      <dgm:prSet/>
      <dgm:spPr/>
      <dgm:t>
        <a:bodyPr/>
        <a:lstStyle/>
        <a:p>
          <a:endParaRPr lang="ru-RU"/>
        </a:p>
      </dgm:t>
    </dgm:pt>
    <dgm:pt modelId="{FB0330AA-CB14-4588-9232-04BD2519702D}">
      <dgm:prSet/>
      <dgm:spPr>
        <a:solidFill>
          <a:srgbClr val="E13E25"/>
        </a:solidFill>
      </dgm:spPr>
      <dgm:t>
        <a:bodyPr/>
        <a:lstStyle/>
        <a:p>
          <a:r>
            <a:rPr lang="uk-UA" sz="2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внутрішньої звітності.</a:t>
          </a:r>
          <a:endParaRPr lang="uk-UA" sz="28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481E1-1EB8-4808-86E7-811FD95CC505}" type="parTrans" cxnId="{54A05D83-6F47-4624-A777-96D80A5EFB5E}">
      <dgm:prSet/>
      <dgm:spPr/>
      <dgm:t>
        <a:bodyPr/>
        <a:lstStyle/>
        <a:p>
          <a:endParaRPr lang="ru-RU"/>
        </a:p>
      </dgm:t>
    </dgm:pt>
    <dgm:pt modelId="{C3281CF5-02D8-4AEC-83BC-B0481440B527}" type="sibTrans" cxnId="{54A05D83-6F47-4624-A777-96D80A5EFB5E}">
      <dgm:prSet/>
      <dgm:spPr/>
      <dgm:t>
        <a:bodyPr/>
        <a:lstStyle/>
        <a:p>
          <a:endParaRPr lang="ru-RU"/>
        </a:p>
      </dgm:t>
    </dgm:pt>
    <dgm:pt modelId="{C9CC121B-3A14-4CE3-9F02-2BA6B9074D2B}">
      <dgm:prSet/>
      <dgm:spPr>
        <a:solidFill>
          <a:srgbClr val="E13E25"/>
        </a:solidFill>
      </dgm:spPr>
      <dgm:t>
        <a:bodyPr/>
        <a:lstStyle/>
        <a:p>
          <a:r>
            <a:rPr lang="uk-UA" sz="2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 до </a:t>
          </a:r>
          <a:r>
            <a:rPr lang="en-US" sz="2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online </a:t>
          </a:r>
          <a:r>
            <a:rPr lang="uk-UA" sz="2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бібліотеки.</a:t>
          </a:r>
          <a:endParaRPr lang="uk-UA" sz="28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8B1E15-357A-4C33-B67B-A3EB0E09C8E4}" type="parTrans" cxnId="{E1CBECE2-5E14-40E8-BB72-241D518264B0}">
      <dgm:prSet/>
      <dgm:spPr/>
      <dgm:t>
        <a:bodyPr/>
        <a:lstStyle/>
        <a:p>
          <a:endParaRPr lang="ru-RU"/>
        </a:p>
      </dgm:t>
    </dgm:pt>
    <dgm:pt modelId="{A18202F7-81D8-4006-A9EF-9F580E83FFB6}" type="sibTrans" cxnId="{E1CBECE2-5E14-40E8-BB72-241D518264B0}">
      <dgm:prSet/>
      <dgm:spPr/>
      <dgm:t>
        <a:bodyPr/>
        <a:lstStyle/>
        <a:p>
          <a:endParaRPr lang="ru-RU"/>
        </a:p>
      </dgm:t>
    </dgm:pt>
    <dgm:pt modelId="{BB6AB2B2-4208-4B51-8CD7-E636B39D5B35}">
      <dgm:prSet/>
      <dgm:spPr>
        <a:solidFill>
          <a:srgbClr val="E13E25"/>
        </a:solidFill>
      </dgm:spPr>
      <dgm:t>
        <a:bodyPr/>
        <a:lstStyle/>
        <a:p>
          <a:r>
            <a:rPr lang="uk-UA" sz="2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соціальні функції.</a:t>
          </a:r>
          <a:endParaRPr lang="uk-UA" sz="28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F38FF4-49CF-4E22-93C3-C666062BBFF9}" type="parTrans" cxnId="{8A05F83A-C8C4-4044-92F3-454CF40BA23E}">
      <dgm:prSet/>
      <dgm:spPr/>
      <dgm:t>
        <a:bodyPr/>
        <a:lstStyle/>
        <a:p>
          <a:endParaRPr lang="ru-RU"/>
        </a:p>
      </dgm:t>
    </dgm:pt>
    <dgm:pt modelId="{9D5EFE02-116B-42C6-AB60-7CC778DB97F5}" type="sibTrans" cxnId="{8A05F83A-C8C4-4044-92F3-454CF40BA23E}">
      <dgm:prSet/>
      <dgm:spPr/>
      <dgm:t>
        <a:bodyPr/>
        <a:lstStyle/>
        <a:p>
          <a:endParaRPr lang="ru-RU"/>
        </a:p>
      </dgm:t>
    </dgm:pt>
    <dgm:pt modelId="{76018C24-B0EE-4C43-8C62-3D4261263D09}" type="pres">
      <dgm:prSet presAssocID="{B8669398-460D-4321-B8EA-D505545A65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E60189-49B8-4A7F-BBEE-2CD1B219B7B1}" type="pres">
      <dgm:prSet presAssocID="{B8669398-460D-4321-B8EA-D505545A6543}" presName="bkgdShp" presStyleLbl="alignAccFollowNode1" presStyleIdx="0" presStyleCnt="1" custScaleX="83999"/>
      <dgm:spPr>
        <a:solidFill>
          <a:srgbClr val="E9532C">
            <a:alpha val="90000"/>
          </a:srgbClr>
        </a:solidFill>
      </dgm:spPr>
    </dgm:pt>
    <dgm:pt modelId="{A609616F-2E30-4852-BA45-9CD886F81D5A}" type="pres">
      <dgm:prSet presAssocID="{B8669398-460D-4321-B8EA-D505545A6543}" presName="linComp" presStyleCnt="0"/>
      <dgm:spPr/>
    </dgm:pt>
    <dgm:pt modelId="{96E7ED36-56D8-4C6D-BC7C-948EE14CDBEB}" type="pres">
      <dgm:prSet presAssocID="{C707421B-558C-4483-BC6E-C156B7B84448}" presName="compNode" presStyleCnt="0"/>
      <dgm:spPr/>
    </dgm:pt>
    <dgm:pt modelId="{1B1F711F-C0DB-444A-88BD-D1B27CBE8FA8}" type="pres">
      <dgm:prSet presAssocID="{C707421B-558C-4483-BC6E-C156B7B84448}" presName="node" presStyleLbl="node1" presStyleIdx="0" presStyleCnt="1" custScaleX="81994" custScaleY="105438" custLinFactNeighborX="-4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80A21-C621-4EAC-ABCA-E895CF227796}" type="pres">
      <dgm:prSet presAssocID="{C707421B-558C-4483-BC6E-C156B7B84448}" presName="invisiNode" presStyleLbl="node1" presStyleIdx="0" presStyleCnt="1"/>
      <dgm:spPr/>
    </dgm:pt>
    <dgm:pt modelId="{3ECACDB9-5C19-4514-8823-46CFFA3CEA2B}" type="pres">
      <dgm:prSet presAssocID="{C707421B-558C-4483-BC6E-C156B7B84448}" presName="imagNode" presStyleLbl="fgImgPlace1" presStyleIdx="0" presStyleCnt="1" custScaleX="19332" custLinFactNeighborX="-5085" custLinFactNeighborY="-4784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B462D9D-212B-48B3-A3B1-40226AEFC6FE}" type="presOf" srcId="{C9CC121B-3A14-4CE3-9F02-2BA6B9074D2B}" destId="{1B1F711F-C0DB-444A-88BD-D1B27CBE8FA8}" srcOrd="0" destOrd="2" presId="urn:microsoft.com/office/officeart/2005/8/layout/pList2"/>
    <dgm:cxn modelId="{049159AA-EB35-46B2-A9C2-4A2842152FC6}" type="presOf" srcId="{B8669398-460D-4321-B8EA-D505545A6543}" destId="{76018C24-B0EE-4C43-8C62-3D4261263D09}" srcOrd="0" destOrd="0" presId="urn:microsoft.com/office/officeart/2005/8/layout/pList2"/>
    <dgm:cxn modelId="{E1CBECE2-5E14-40E8-BB72-241D518264B0}" srcId="{C707421B-558C-4483-BC6E-C156B7B84448}" destId="{C9CC121B-3A14-4CE3-9F02-2BA6B9074D2B}" srcOrd="1" destOrd="0" parTransId="{278B1E15-357A-4C33-B67B-A3EB0E09C8E4}" sibTransId="{A18202F7-81D8-4006-A9EF-9F580E83FFB6}"/>
    <dgm:cxn modelId="{FD4E75C5-707D-4372-B861-5712747E62D5}" srcId="{B8669398-460D-4321-B8EA-D505545A6543}" destId="{C707421B-558C-4483-BC6E-C156B7B84448}" srcOrd="0" destOrd="0" parTransId="{203AA0C9-2ADB-4FF1-B113-79445131A615}" sibTransId="{8F860C8B-A370-48F1-B8CF-EC4245138D39}"/>
    <dgm:cxn modelId="{54A05D83-6F47-4624-A777-96D80A5EFB5E}" srcId="{C707421B-558C-4483-BC6E-C156B7B84448}" destId="{FB0330AA-CB14-4588-9232-04BD2519702D}" srcOrd="0" destOrd="0" parTransId="{090481E1-1EB8-4808-86E7-811FD95CC505}" sibTransId="{C3281CF5-02D8-4AEC-83BC-B0481440B527}"/>
    <dgm:cxn modelId="{8A05F83A-C8C4-4044-92F3-454CF40BA23E}" srcId="{C707421B-558C-4483-BC6E-C156B7B84448}" destId="{BB6AB2B2-4208-4B51-8CD7-E636B39D5B35}" srcOrd="2" destOrd="0" parTransId="{99F38FF4-49CF-4E22-93C3-C666062BBFF9}" sibTransId="{9D5EFE02-116B-42C6-AB60-7CC778DB97F5}"/>
    <dgm:cxn modelId="{C9CB98D5-CBFF-42A9-8498-B32E57483C73}" type="presOf" srcId="{C707421B-558C-4483-BC6E-C156B7B84448}" destId="{1B1F711F-C0DB-444A-88BD-D1B27CBE8FA8}" srcOrd="0" destOrd="0" presId="urn:microsoft.com/office/officeart/2005/8/layout/pList2"/>
    <dgm:cxn modelId="{D36BA9B5-2C1C-4AB9-A0E5-3B76B2D3FC5C}" type="presOf" srcId="{BB6AB2B2-4208-4B51-8CD7-E636B39D5B35}" destId="{1B1F711F-C0DB-444A-88BD-D1B27CBE8FA8}" srcOrd="0" destOrd="3" presId="urn:microsoft.com/office/officeart/2005/8/layout/pList2"/>
    <dgm:cxn modelId="{C2489C39-6B45-4205-AFAB-36D46DEDB275}" type="presOf" srcId="{FB0330AA-CB14-4588-9232-04BD2519702D}" destId="{1B1F711F-C0DB-444A-88BD-D1B27CBE8FA8}" srcOrd="0" destOrd="1" presId="urn:microsoft.com/office/officeart/2005/8/layout/pList2"/>
    <dgm:cxn modelId="{C67E6E80-622A-4450-A8A6-61B7317B9996}" type="presParOf" srcId="{76018C24-B0EE-4C43-8C62-3D4261263D09}" destId="{D8E60189-49B8-4A7F-BBEE-2CD1B219B7B1}" srcOrd="0" destOrd="0" presId="urn:microsoft.com/office/officeart/2005/8/layout/pList2"/>
    <dgm:cxn modelId="{2C0AD68B-8755-40B3-8F2D-D05E471DD1AA}" type="presParOf" srcId="{76018C24-B0EE-4C43-8C62-3D4261263D09}" destId="{A609616F-2E30-4852-BA45-9CD886F81D5A}" srcOrd="1" destOrd="0" presId="urn:microsoft.com/office/officeart/2005/8/layout/pList2"/>
    <dgm:cxn modelId="{E766DA68-4607-4FA9-90C4-73DB21BC51EE}" type="presParOf" srcId="{A609616F-2E30-4852-BA45-9CD886F81D5A}" destId="{96E7ED36-56D8-4C6D-BC7C-948EE14CDBEB}" srcOrd="0" destOrd="0" presId="urn:microsoft.com/office/officeart/2005/8/layout/pList2"/>
    <dgm:cxn modelId="{BADDAD2E-D265-4D98-8FDA-CC228E9C81D3}" type="presParOf" srcId="{96E7ED36-56D8-4C6D-BC7C-948EE14CDBEB}" destId="{1B1F711F-C0DB-444A-88BD-D1B27CBE8FA8}" srcOrd="0" destOrd="0" presId="urn:microsoft.com/office/officeart/2005/8/layout/pList2"/>
    <dgm:cxn modelId="{29D6B113-7092-4EF0-AEF4-31B90C330082}" type="presParOf" srcId="{96E7ED36-56D8-4C6D-BC7C-948EE14CDBEB}" destId="{6B680A21-C621-4EAC-ABCA-E895CF227796}" srcOrd="1" destOrd="0" presId="urn:microsoft.com/office/officeart/2005/8/layout/pList2"/>
    <dgm:cxn modelId="{23A9ABE8-6C4D-49D7-AD45-D1F76DEF85BD}" type="presParOf" srcId="{96E7ED36-56D8-4C6D-BC7C-948EE14CDBEB}" destId="{3ECACDB9-5C19-4514-8823-46CFFA3CEA2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25F81A-DCED-49AA-A538-E255A7D0D692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947915-CBB2-495F-9242-99CAF137B0EA}">
      <dgm:prSet phldrT="[Текст]" custT="1"/>
      <dgm:spPr>
        <a:solidFill>
          <a:srgbClr val="E13E25"/>
        </a:solidFill>
      </dgm:spPr>
      <dgm:t>
        <a:bodyPr/>
        <a:lstStyle/>
        <a:p>
          <a:endParaRPr lang="uk-UA" sz="6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CC8CB-878E-4BDF-8FAB-19B7867808CD}" type="parTrans" cxnId="{86CFBE88-D4F4-47D0-A24E-A5DB9355B271}">
      <dgm:prSet/>
      <dgm:spPr/>
      <dgm:t>
        <a:bodyPr/>
        <a:lstStyle/>
        <a:p>
          <a:endParaRPr lang="ru-RU"/>
        </a:p>
      </dgm:t>
    </dgm:pt>
    <dgm:pt modelId="{D73FD80B-6417-4DFB-8790-CC8CF423DD9B}" type="sibTrans" cxnId="{86CFBE88-D4F4-47D0-A24E-A5DB9355B271}">
      <dgm:prSet/>
      <dgm:spPr/>
      <dgm:t>
        <a:bodyPr/>
        <a:lstStyle/>
        <a:p>
          <a:endParaRPr lang="ru-RU"/>
        </a:p>
      </dgm:t>
    </dgm:pt>
    <dgm:pt modelId="{28A5C474-D80B-46F2-A401-F17A5B11A0D2}">
      <dgm:prSet phldrT="[Текст]" custT="1"/>
      <dgm:spPr>
        <a:solidFill>
          <a:srgbClr val="E13E25"/>
        </a:solidFill>
      </dgm:spPr>
      <dgm:t>
        <a:bodyPr/>
        <a:lstStyle/>
        <a:p>
          <a:endParaRPr lang="uk-UA" sz="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8BB3A-0B2A-40FD-9CBF-B9B7F5D9D783}" type="parTrans" cxnId="{5637CA06-F5DF-4164-ACF1-A469B058A299}">
      <dgm:prSet/>
      <dgm:spPr/>
      <dgm:t>
        <a:bodyPr/>
        <a:lstStyle/>
        <a:p>
          <a:endParaRPr lang="ru-RU"/>
        </a:p>
      </dgm:t>
    </dgm:pt>
    <dgm:pt modelId="{88E115D1-A285-45B6-BADA-82E04F2DCA9B}" type="sibTrans" cxnId="{5637CA06-F5DF-4164-ACF1-A469B058A299}">
      <dgm:prSet/>
      <dgm:spPr/>
      <dgm:t>
        <a:bodyPr/>
        <a:lstStyle/>
        <a:p>
          <a:endParaRPr lang="ru-RU"/>
        </a:p>
      </dgm:t>
    </dgm:pt>
    <dgm:pt modelId="{EBEE35C2-045A-4E52-B3CE-6ADEC37AD4F8}">
      <dgm:prSet phldrT="[Текст]" custT="1"/>
      <dgm:spPr>
        <a:solidFill>
          <a:srgbClr val="E13E25"/>
        </a:solidFill>
      </dgm:spPr>
      <dgm:t>
        <a:bodyPr/>
        <a:lstStyle/>
        <a:p>
          <a:endParaRPr lang="ru-RU" sz="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D6090-F6E0-4A92-8F0F-8ED0FEC8B392}" type="parTrans" cxnId="{0E884A79-4D12-48A2-B6D3-AA47472B9917}">
      <dgm:prSet/>
      <dgm:spPr/>
      <dgm:t>
        <a:bodyPr/>
        <a:lstStyle/>
        <a:p>
          <a:endParaRPr lang="ru-RU"/>
        </a:p>
      </dgm:t>
    </dgm:pt>
    <dgm:pt modelId="{6A65E4C8-69E9-4C7F-A15F-110E20D887F8}" type="sibTrans" cxnId="{0E884A79-4D12-48A2-B6D3-AA47472B9917}">
      <dgm:prSet/>
      <dgm:spPr/>
      <dgm:t>
        <a:bodyPr/>
        <a:lstStyle/>
        <a:p>
          <a:endParaRPr lang="ru-RU"/>
        </a:p>
      </dgm:t>
    </dgm:pt>
    <dgm:pt modelId="{4DCB33FE-4CEA-4B80-915C-A2C95429F33C}">
      <dgm:prSet custT="1"/>
      <dgm:spPr>
        <a:solidFill>
          <a:srgbClr val="E13E25"/>
        </a:solidFill>
      </dgm:spPr>
      <dgm:t>
        <a:bodyPr/>
        <a:lstStyle/>
        <a:p>
          <a:r>
            <a:rPr lang="uk-UA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Надання доступу   до порталу класним керівникам                і вчителям.</a:t>
          </a:r>
          <a:endParaRPr lang="uk-UA" sz="18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2285E-BE82-4FD5-9129-F0357780FDD7}" type="parTrans" cxnId="{D2C1718D-53E8-4648-955A-6B6FB7A7BD7C}">
      <dgm:prSet/>
      <dgm:spPr/>
      <dgm:t>
        <a:bodyPr/>
        <a:lstStyle/>
        <a:p>
          <a:endParaRPr lang="ru-RU"/>
        </a:p>
      </dgm:t>
    </dgm:pt>
    <dgm:pt modelId="{A3FC4B28-B764-4F87-AE42-B89DFC6FEF52}" type="sibTrans" cxnId="{D2C1718D-53E8-4648-955A-6B6FB7A7BD7C}">
      <dgm:prSet/>
      <dgm:spPr/>
      <dgm:t>
        <a:bodyPr/>
        <a:lstStyle/>
        <a:p>
          <a:endParaRPr lang="ru-RU"/>
        </a:p>
      </dgm:t>
    </dgm:pt>
    <dgm:pt modelId="{0E662E63-7645-4294-93C7-23DAC00E8A36}">
      <dgm:prSet custT="1"/>
      <dgm:spPr>
        <a:solidFill>
          <a:srgbClr val="E13E25"/>
        </a:solidFill>
      </dgm:spPr>
      <dgm:t>
        <a:bodyPr/>
        <a:lstStyle/>
        <a:p>
          <a:r>
            <a:rPr lang="uk-UA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Взаємодія                 з розкладом            та журналами.</a:t>
          </a:r>
          <a:endParaRPr lang="uk-UA" sz="18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10452-AC34-4792-8310-C118FC2C65B2}" type="parTrans" cxnId="{8CB8A9C1-E88C-4E16-8B51-146FDE051E06}">
      <dgm:prSet/>
      <dgm:spPr/>
      <dgm:t>
        <a:bodyPr/>
        <a:lstStyle/>
        <a:p>
          <a:endParaRPr lang="ru-RU"/>
        </a:p>
      </dgm:t>
    </dgm:pt>
    <dgm:pt modelId="{D8D4E943-A345-46DD-A37E-4960CCF2D738}" type="sibTrans" cxnId="{8CB8A9C1-E88C-4E16-8B51-146FDE051E06}">
      <dgm:prSet/>
      <dgm:spPr/>
      <dgm:t>
        <a:bodyPr/>
        <a:lstStyle/>
        <a:p>
          <a:endParaRPr lang="ru-RU"/>
        </a:p>
      </dgm:t>
    </dgm:pt>
    <dgm:pt modelId="{49DD8D8C-CE94-4AFE-AA0B-C18B06E7AB18}">
      <dgm:prSet custT="1"/>
      <dgm:spPr>
        <a:solidFill>
          <a:srgbClr val="E13E25"/>
        </a:solidFill>
      </dgm:spPr>
      <dgm:t>
        <a:bodyPr/>
        <a:lstStyle/>
        <a:p>
          <a:r>
            <a:rPr lang="uk-UA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соціальні функції.</a:t>
          </a:r>
          <a:endParaRPr lang="uk-UA" sz="18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ED3FC-8F4D-4D19-8C38-FF1BC8CC8A41}" type="parTrans" cxnId="{F861EDF1-3890-42F7-AB25-B6A9FDF23F3E}">
      <dgm:prSet/>
      <dgm:spPr/>
      <dgm:t>
        <a:bodyPr/>
        <a:lstStyle/>
        <a:p>
          <a:endParaRPr lang="ru-RU"/>
        </a:p>
      </dgm:t>
    </dgm:pt>
    <dgm:pt modelId="{E19990F2-151F-406E-B3AF-015AFFFD337B}" type="sibTrans" cxnId="{F861EDF1-3890-42F7-AB25-B6A9FDF23F3E}">
      <dgm:prSet/>
      <dgm:spPr/>
      <dgm:t>
        <a:bodyPr/>
        <a:lstStyle/>
        <a:p>
          <a:endParaRPr lang="ru-RU"/>
        </a:p>
      </dgm:t>
    </dgm:pt>
    <dgm:pt modelId="{883FC4C8-772C-4A3C-A9FA-8EB2D0321E9C}">
      <dgm:prSet custT="1"/>
      <dgm:spPr>
        <a:solidFill>
          <a:srgbClr val="E13E25"/>
        </a:solidFill>
      </dgm:spPr>
      <dgm:t>
        <a:bodyPr/>
        <a:lstStyle/>
        <a:p>
          <a:r>
            <a:rPr lang="uk-UA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Розміщення банеру </a:t>
          </a:r>
          <a:r>
            <a:rPr lang="en-US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NZ</a:t>
          </a:r>
          <a:r>
            <a:rPr lang="ru-RU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uk-UA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порталі</a:t>
          </a:r>
          <a:r>
            <a:rPr lang="ru-RU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закладу </a:t>
          </a:r>
          <a:r>
            <a:rPr lang="uk-UA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F9481-E97E-436B-83E0-2FF32DA1C490}" type="parTrans" cxnId="{20C3C9DE-0DDF-49CA-BC9A-F960F134E7EC}">
      <dgm:prSet/>
      <dgm:spPr/>
      <dgm:t>
        <a:bodyPr/>
        <a:lstStyle/>
        <a:p>
          <a:endParaRPr lang="ru-RU"/>
        </a:p>
      </dgm:t>
    </dgm:pt>
    <dgm:pt modelId="{4EC38F7B-8FC5-4982-A022-74ADE66EB64F}" type="sibTrans" cxnId="{20C3C9DE-0DDF-49CA-BC9A-F960F134E7EC}">
      <dgm:prSet/>
      <dgm:spPr/>
      <dgm:t>
        <a:bodyPr/>
        <a:lstStyle/>
        <a:p>
          <a:endParaRPr lang="ru-RU"/>
        </a:p>
      </dgm:t>
    </dgm:pt>
    <dgm:pt modelId="{FF8E0ADF-7428-46F1-85AE-28E1978C8FA3}">
      <dgm:prSet custT="1"/>
      <dgm:spPr>
        <a:solidFill>
          <a:srgbClr val="E13E25"/>
        </a:solidFill>
      </dgm:spPr>
      <dgm:t>
        <a:bodyPr/>
        <a:lstStyle/>
        <a:p>
          <a:r>
            <a:rPr lang="uk-UA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Взаємодія                 з розкладом            та журналами.</a:t>
          </a:r>
          <a:endParaRPr lang="uk-UA" sz="18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41B12-102E-4AB1-8EF7-DD7A08818839}" type="parTrans" cxnId="{36C170F7-9C6C-4F35-BD86-0BC8330B529D}">
      <dgm:prSet/>
      <dgm:spPr/>
      <dgm:t>
        <a:bodyPr/>
        <a:lstStyle/>
        <a:p>
          <a:endParaRPr lang="ru-RU"/>
        </a:p>
      </dgm:t>
    </dgm:pt>
    <dgm:pt modelId="{B9B8A83B-E31B-4B48-932C-4C4294F19720}" type="sibTrans" cxnId="{36C170F7-9C6C-4F35-BD86-0BC8330B529D}">
      <dgm:prSet/>
      <dgm:spPr/>
      <dgm:t>
        <a:bodyPr/>
        <a:lstStyle/>
        <a:p>
          <a:endParaRPr lang="ru-RU"/>
        </a:p>
      </dgm:t>
    </dgm:pt>
    <dgm:pt modelId="{948125AF-EFDE-49E6-8BDA-6EEC1CEB60F4}">
      <dgm:prSet custT="1"/>
      <dgm:spPr>
        <a:solidFill>
          <a:srgbClr val="E13E25"/>
        </a:solidFill>
      </dgm:spPr>
      <dgm:t>
        <a:bodyPr/>
        <a:lstStyle/>
        <a:p>
          <a:r>
            <a:rPr lang="uk-UA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соц. функції.</a:t>
          </a:r>
          <a:endParaRPr lang="uk-UA" sz="18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17FB1-B325-4148-9BD0-62A486CD100E}" type="parTrans" cxnId="{94A247C7-A5B7-433C-BAC2-1595702D2B94}">
      <dgm:prSet/>
      <dgm:spPr/>
      <dgm:t>
        <a:bodyPr/>
        <a:lstStyle/>
        <a:p>
          <a:endParaRPr lang="ru-RU"/>
        </a:p>
      </dgm:t>
    </dgm:pt>
    <dgm:pt modelId="{FD67C841-1747-47B9-ACFE-9EF9981F1282}" type="sibTrans" cxnId="{94A247C7-A5B7-433C-BAC2-1595702D2B94}">
      <dgm:prSet/>
      <dgm:spPr/>
      <dgm:t>
        <a:bodyPr/>
        <a:lstStyle/>
        <a:p>
          <a:endParaRPr lang="ru-RU"/>
        </a:p>
      </dgm:t>
    </dgm:pt>
    <dgm:pt modelId="{EBF7328F-4E89-40BC-811A-15D33764B8F0}">
      <dgm:prSet custT="1"/>
      <dgm:spPr>
        <a:solidFill>
          <a:srgbClr val="E13E25"/>
        </a:solidFill>
      </dgm:spPr>
      <dgm:t>
        <a:bodyPr/>
        <a:lstStyle/>
        <a:p>
          <a:r>
            <a:rPr lang="uk-UA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Робота з </a:t>
          </a:r>
          <a:r>
            <a:rPr lang="uk-UA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розкладом.</a:t>
          </a:r>
          <a:endParaRPr lang="uk-UA" sz="18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063D1-9DB3-45CD-9EE3-05CFE951BF58}" type="parTrans" cxnId="{CC6CF99E-0EE4-4A10-AFF3-92D032548FB6}">
      <dgm:prSet/>
      <dgm:spPr/>
      <dgm:t>
        <a:bodyPr/>
        <a:lstStyle/>
        <a:p>
          <a:endParaRPr lang="ru-RU"/>
        </a:p>
      </dgm:t>
    </dgm:pt>
    <dgm:pt modelId="{91D35E6B-0819-40F3-9212-D73E7CCB62D6}" type="sibTrans" cxnId="{CC6CF99E-0EE4-4A10-AFF3-92D032548FB6}">
      <dgm:prSet/>
      <dgm:spPr/>
      <dgm:t>
        <a:bodyPr/>
        <a:lstStyle/>
        <a:p>
          <a:endParaRPr lang="ru-RU"/>
        </a:p>
      </dgm:t>
    </dgm:pt>
    <dgm:pt modelId="{9BB22B61-0F43-4B94-AD12-E832A3C66329}">
      <dgm:prSet custT="1"/>
      <dgm:spPr>
        <a:solidFill>
          <a:srgbClr val="E13E25"/>
        </a:solidFill>
      </dgm:spPr>
      <dgm:t>
        <a:bodyPr/>
        <a:lstStyle/>
        <a:p>
          <a:r>
            <a:rPr lang="uk-UA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соціальні функції (створення спільнот, блог, …).</a:t>
          </a:r>
          <a:endParaRPr lang="uk-UA" sz="18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9E596-43C6-4FBA-A12D-B90F0A97B5E7}" type="parTrans" cxnId="{BCCAE9CB-165B-40FE-82E7-A46DA79DA973}">
      <dgm:prSet/>
      <dgm:spPr/>
      <dgm:t>
        <a:bodyPr/>
        <a:lstStyle/>
        <a:p>
          <a:endParaRPr lang="ru-RU"/>
        </a:p>
      </dgm:t>
    </dgm:pt>
    <dgm:pt modelId="{7617B236-0515-4EFC-BBA7-28D8526B3E90}" type="sibTrans" cxnId="{BCCAE9CB-165B-40FE-82E7-A46DA79DA973}">
      <dgm:prSet/>
      <dgm:spPr/>
      <dgm:t>
        <a:bodyPr/>
        <a:lstStyle/>
        <a:p>
          <a:endParaRPr lang="ru-RU"/>
        </a:p>
      </dgm:t>
    </dgm:pt>
    <dgm:pt modelId="{F872BE56-23C9-4D9B-A9E5-CC10AFCE69B8}">
      <dgm:prSet custT="1"/>
      <dgm:spPr>
        <a:solidFill>
          <a:srgbClr val="E13E25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Робота з журналом.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43B78-E1FC-4D09-B068-831D21E073FE}" type="sibTrans" cxnId="{A558C7C1-FD36-42D4-B8FD-EC20622FB2AA}">
      <dgm:prSet/>
      <dgm:spPr/>
      <dgm:t>
        <a:bodyPr/>
        <a:lstStyle/>
        <a:p>
          <a:endParaRPr lang="ru-RU"/>
        </a:p>
      </dgm:t>
    </dgm:pt>
    <dgm:pt modelId="{8215B583-49F1-4637-BFB9-C767DEB597ED}" type="parTrans" cxnId="{A558C7C1-FD36-42D4-B8FD-EC20622FB2AA}">
      <dgm:prSet/>
      <dgm:spPr/>
      <dgm:t>
        <a:bodyPr/>
        <a:lstStyle/>
        <a:p>
          <a:endParaRPr lang="ru-RU"/>
        </a:p>
      </dgm:t>
    </dgm:pt>
    <dgm:pt modelId="{C5D09D0D-05A2-452F-9C6E-24956D41289B}">
      <dgm:prSet custT="1"/>
      <dgm:spPr>
        <a:solidFill>
          <a:srgbClr val="E13E25"/>
        </a:solidFill>
      </dgm:spPr>
      <dgm:t>
        <a:bodyPr/>
        <a:lstStyle/>
        <a:p>
          <a:r>
            <a:rPr lang="uk-UA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внутрішньої звітності.</a:t>
          </a:r>
          <a:endParaRPr lang="uk-UA" sz="18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84152-97A0-40B7-8721-B84BA08C22A2}" type="parTrans" cxnId="{C3264965-4719-49EE-A74C-75B043AF5573}">
      <dgm:prSet/>
      <dgm:spPr/>
      <dgm:t>
        <a:bodyPr/>
        <a:lstStyle/>
        <a:p>
          <a:endParaRPr lang="ru-RU"/>
        </a:p>
      </dgm:t>
    </dgm:pt>
    <dgm:pt modelId="{C8C7B8C0-40DA-4303-BE87-AB75E679860A}" type="sibTrans" cxnId="{C3264965-4719-49EE-A74C-75B043AF5573}">
      <dgm:prSet/>
      <dgm:spPr/>
      <dgm:t>
        <a:bodyPr/>
        <a:lstStyle/>
        <a:p>
          <a:endParaRPr lang="ru-RU"/>
        </a:p>
      </dgm:t>
    </dgm:pt>
    <dgm:pt modelId="{D440FFCA-442E-42AC-A7AC-2879AA7A0EFC}">
      <dgm:prSet custT="1"/>
      <dgm:spPr>
        <a:solidFill>
          <a:srgbClr val="E13E25"/>
        </a:solidFill>
      </dgm:spPr>
      <dgm:t>
        <a:bodyPr/>
        <a:lstStyle/>
        <a:p>
          <a:r>
            <a:rPr lang="uk-UA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внутрішньої звітності.</a:t>
          </a:r>
          <a:endParaRPr lang="uk-UA" sz="18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2C369-0F0B-448B-A8F9-DD0FD5C68079}" type="parTrans" cxnId="{046174F7-50A4-46F8-BFB3-F245001A4FDA}">
      <dgm:prSet/>
      <dgm:spPr/>
      <dgm:t>
        <a:bodyPr/>
        <a:lstStyle/>
        <a:p>
          <a:endParaRPr lang="ru-RU"/>
        </a:p>
      </dgm:t>
    </dgm:pt>
    <dgm:pt modelId="{82A0C3B5-9DBB-4597-A723-693BBAB57F4B}" type="sibTrans" cxnId="{046174F7-50A4-46F8-BFB3-F245001A4FDA}">
      <dgm:prSet/>
      <dgm:spPr/>
      <dgm:t>
        <a:bodyPr/>
        <a:lstStyle/>
        <a:p>
          <a:endParaRPr lang="ru-RU"/>
        </a:p>
      </dgm:t>
    </dgm:pt>
    <dgm:pt modelId="{A8855F63-09DB-43CD-86FD-F7D251632FBE}">
      <dgm:prSet custT="1"/>
      <dgm:spPr>
        <a:solidFill>
          <a:srgbClr val="E13E25"/>
        </a:solidFill>
      </dgm:spPr>
      <dgm:t>
        <a:bodyPr/>
        <a:lstStyle/>
        <a:p>
          <a:r>
            <a:rPr lang="uk-UA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Дистанційне навчання.</a:t>
          </a:r>
          <a:endParaRPr lang="uk-UA" sz="18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2C1CC-A0E3-4927-AF7F-1F3FBB2F12D7}" type="parTrans" cxnId="{2B38471F-F9A5-4F0B-B55B-29B2D20A712C}">
      <dgm:prSet/>
      <dgm:spPr/>
      <dgm:t>
        <a:bodyPr/>
        <a:lstStyle/>
        <a:p>
          <a:endParaRPr lang="ru-RU"/>
        </a:p>
      </dgm:t>
    </dgm:pt>
    <dgm:pt modelId="{39374486-D3AF-490D-9E95-83A6261657C2}" type="sibTrans" cxnId="{2B38471F-F9A5-4F0B-B55B-29B2D20A712C}">
      <dgm:prSet/>
      <dgm:spPr/>
      <dgm:t>
        <a:bodyPr/>
        <a:lstStyle/>
        <a:p>
          <a:endParaRPr lang="ru-RU"/>
        </a:p>
      </dgm:t>
    </dgm:pt>
    <dgm:pt modelId="{46D0A2C0-9939-40FD-9479-36DE0C0BEB9D}">
      <dgm:prSet custT="1"/>
      <dgm:spPr>
        <a:solidFill>
          <a:srgbClr val="E13E25"/>
        </a:solidFill>
      </dgm:spPr>
      <dgm:t>
        <a:bodyPr/>
        <a:lstStyle/>
        <a:p>
          <a:r>
            <a:rPr lang="uk-UA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Надання доступу  до порталу учням         і батькам.</a:t>
          </a:r>
          <a:endParaRPr lang="uk-UA" sz="18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AB0F2-1959-4E7D-A785-A920E1886713}" type="sibTrans" cxnId="{9EDFBE20-1036-487D-A39B-067757340093}">
      <dgm:prSet/>
      <dgm:spPr/>
      <dgm:t>
        <a:bodyPr/>
        <a:lstStyle/>
        <a:p>
          <a:endParaRPr lang="ru-RU"/>
        </a:p>
      </dgm:t>
    </dgm:pt>
    <dgm:pt modelId="{45DFC766-BC2B-44E5-A4E0-FC53E60A994D}" type="parTrans" cxnId="{9EDFBE20-1036-487D-A39B-067757340093}">
      <dgm:prSet/>
      <dgm:spPr/>
      <dgm:t>
        <a:bodyPr/>
        <a:lstStyle/>
        <a:p>
          <a:endParaRPr lang="ru-RU"/>
        </a:p>
      </dgm:t>
    </dgm:pt>
    <dgm:pt modelId="{B37BBB97-69DD-4968-A795-8444951A8FA5}">
      <dgm:prSet custT="1"/>
      <dgm:spPr>
        <a:solidFill>
          <a:srgbClr val="E13E25"/>
        </a:solidFill>
      </dgm:spPr>
      <dgm:t>
        <a:bodyPr/>
        <a:lstStyle/>
        <a:p>
          <a:r>
            <a:rPr lang="uk-UA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Дистанційне навчання.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4D062D-1BA3-48B0-98E5-40F78E57CF19}" type="parTrans" cxnId="{AFD3690C-B809-4706-B3E3-CDE704F6DE4B}">
      <dgm:prSet/>
      <dgm:spPr/>
      <dgm:t>
        <a:bodyPr/>
        <a:lstStyle/>
        <a:p>
          <a:endParaRPr lang="ru-RU"/>
        </a:p>
      </dgm:t>
    </dgm:pt>
    <dgm:pt modelId="{940E2A52-3B4C-4289-9D6E-E61F09F88AD0}" type="sibTrans" cxnId="{AFD3690C-B809-4706-B3E3-CDE704F6DE4B}">
      <dgm:prSet/>
      <dgm:spPr/>
      <dgm:t>
        <a:bodyPr/>
        <a:lstStyle/>
        <a:p>
          <a:endParaRPr lang="ru-RU"/>
        </a:p>
      </dgm:t>
    </dgm:pt>
    <dgm:pt modelId="{3ACE6E05-029C-486C-9978-211751623401}">
      <dgm:prSet custT="1"/>
      <dgm:spPr>
        <a:solidFill>
          <a:srgbClr val="E13E25"/>
        </a:solidFill>
      </dgm:spPr>
      <dgm:t>
        <a:bodyPr/>
        <a:lstStyle/>
        <a:p>
          <a:endParaRPr lang="uk-UA" sz="4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58BB5-5FFE-4DA3-89C0-A9329CB1AF07}" type="parTrans" cxnId="{8B7544E2-5428-4145-9D70-2F39AECCF57F}">
      <dgm:prSet/>
      <dgm:spPr/>
      <dgm:t>
        <a:bodyPr/>
        <a:lstStyle/>
        <a:p>
          <a:endParaRPr lang="ru-RU"/>
        </a:p>
      </dgm:t>
    </dgm:pt>
    <dgm:pt modelId="{FBDA2082-CF1C-4A66-8B8A-F7EE0EC69611}" type="sibTrans" cxnId="{8B7544E2-5428-4145-9D70-2F39AECCF57F}">
      <dgm:prSet/>
      <dgm:spPr/>
      <dgm:t>
        <a:bodyPr/>
        <a:lstStyle/>
        <a:p>
          <a:endParaRPr lang="ru-RU"/>
        </a:p>
      </dgm:t>
    </dgm:pt>
    <dgm:pt modelId="{0C13ACCB-54A5-4AC7-AF3D-8144EEDA0F49}">
      <dgm:prSet custT="1"/>
      <dgm:spPr>
        <a:solidFill>
          <a:srgbClr val="E13E25"/>
        </a:solidFill>
      </dgm:spPr>
      <dgm:t>
        <a:bodyPr/>
        <a:lstStyle/>
        <a:p>
          <a:endParaRPr lang="uk-UA" sz="4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5ADD6-68F3-4DEA-BE91-D1FCEDEC486A}" type="parTrans" cxnId="{9FA544E1-2A21-486A-9BE9-4E0020E7FC27}">
      <dgm:prSet/>
      <dgm:spPr/>
      <dgm:t>
        <a:bodyPr/>
        <a:lstStyle/>
        <a:p>
          <a:endParaRPr lang="ru-RU"/>
        </a:p>
      </dgm:t>
    </dgm:pt>
    <dgm:pt modelId="{69A8CEA1-66E1-47F6-90A4-A917AFC9692A}" type="sibTrans" cxnId="{9FA544E1-2A21-486A-9BE9-4E0020E7FC27}">
      <dgm:prSet/>
      <dgm:spPr/>
      <dgm:t>
        <a:bodyPr/>
        <a:lstStyle/>
        <a:p>
          <a:endParaRPr lang="ru-RU"/>
        </a:p>
      </dgm:t>
    </dgm:pt>
    <dgm:pt modelId="{3AA20D1C-1C65-47DC-B129-092EE52C7E20}" type="pres">
      <dgm:prSet presAssocID="{7425F81A-DCED-49AA-A538-E255A7D0D6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0AD030-69A2-4B28-94E7-250C773BBE9C}" type="pres">
      <dgm:prSet presAssocID="{7425F81A-DCED-49AA-A538-E255A7D0D692}" presName="bkgdShp" presStyleLbl="alignAccFollowNode1" presStyleIdx="0" presStyleCnt="1" custScaleY="93353"/>
      <dgm:spPr>
        <a:solidFill>
          <a:srgbClr val="E9532C">
            <a:alpha val="90000"/>
          </a:srgbClr>
        </a:solidFill>
      </dgm:spPr>
      <dgm:t>
        <a:bodyPr/>
        <a:lstStyle/>
        <a:p>
          <a:endParaRPr lang="ru-RU"/>
        </a:p>
      </dgm:t>
    </dgm:pt>
    <dgm:pt modelId="{8651ABC1-B9CF-4291-BF26-85C45A27A29B}" type="pres">
      <dgm:prSet presAssocID="{7425F81A-DCED-49AA-A538-E255A7D0D692}" presName="linComp" presStyleCnt="0"/>
      <dgm:spPr/>
      <dgm:t>
        <a:bodyPr/>
        <a:lstStyle/>
        <a:p>
          <a:endParaRPr lang="ru-RU"/>
        </a:p>
      </dgm:t>
    </dgm:pt>
    <dgm:pt modelId="{BB6710FE-480B-4E0F-B9D1-A74A136B4E0F}" type="pres">
      <dgm:prSet presAssocID="{1A947915-CBB2-495F-9242-99CAF137B0EA}" presName="compNode" presStyleCnt="0"/>
      <dgm:spPr/>
      <dgm:t>
        <a:bodyPr/>
        <a:lstStyle/>
        <a:p>
          <a:endParaRPr lang="ru-RU"/>
        </a:p>
      </dgm:t>
    </dgm:pt>
    <dgm:pt modelId="{F654FACD-4952-4A50-9F6F-4ACE84A9ADAE}" type="pres">
      <dgm:prSet presAssocID="{1A947915-CBB2-495F-9242-99CAF137B0EA}" presName="node" presStyleLbl="node1" presStyleIdx="0" presStyleCnt="3" custScaleY="105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21B8E-458F-4C8E-B824-DA0446C7F80C}" type="pres">
      <dgm:prSet presAssocID="{1A947915-CBB2-495F-9242-99CAF137B0EA}" presName="invisiNode" presStyleLbl="node1" presStyleIdx="0" presStyleCnt="3"/>
      <dgm:spPr/>
      <dgm:t>
        <a:bodyPr/>
        <a:lstStyle/>
        <a:p>
          <a:endParaRPr lang="ru-RU"/>
        </a:p>
      </dgm:t>
    </dgm:pt>
    <dgm:pt modelId="{F54FF49F-6ED9-4A63-9413-3F8550B8F585}" type="pres">
      <dgm:prSet presAssocID="{1A947915-CBB2-495F-9242-99CAF137B0EA}" presName="imagNode" presStyleLbl="fgImgPlace1" presStyleIdx="0" presStyleCnt="3" custScaleX="76246" custLinFactNeighborX="-957" custLinFactNeighborY="-7583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3E74F34B-27A3-49FE-80A2-AB02FAF630E7}" type="pres">
      <dgm:prSet presAssocID="{D73FD80B-6417-4DFB-8790-CC8CF423DD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327412-6DD7-4C94-818F-9D4C4C3D17D9}" type="pres">
      <dgm:prSet presAssocID="{28A5C474-D80B-46F2-A401-F17A5B11A0D2}" presName="compNode" presStyleCnt="0"/>
      <dgm:spPr/>
      <dgm:t>
        <a:bodyPr/>
        <a:lstStyle/>
        <a:p>
          <a:endParaRPr lang="ru-RU"/>
        </a:p>
      </dgm:t>
    </dgm:pt>
    <dgm:pt modelId="{90FE6C00-C1B2-4359-A13D-355C30356702}" type="pres">
      <dgm:prSet presAssocID="{28A5C474-D80B-46F2-A401-F17A5B11A0D2}" presName="node" presStyleLbl="node1" presStyleIdx="1" presStyleCnt="3" custScaleY="105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707F3-1E85-4D6B-8C31-2A2145CFBA0C}" type="pres">
      <dgm:prSet presAssocID="{28A5C474-D80B-46F2-A401-F17A5B11A0D2}" presName="invisiNode" presStyleLbl="node1" presStyleIdx="1" presStyleCnt="3"/>
      <dgm:spPr/>
      <dgm:t>
        <a:bodyPr/>
        <a:lstStyle/>
        <a:p>
          <a:endParaRPr lang="ru-RU"/>
        </a:p>
      </dgm:t>
    </dgm:pt>
    <dgm:pt modelId="{2B2A786A-55C2-407F-A5DC-232A3302084C}" type="pres">
      <dgm:prSet presAssocID="{28A5C474-D80B-46F2-A401-F17A5B11A0D2}" presName="imagNode" presStyleLbl="fgImgPlace1" presStyleIdx="1" presStyleCnt="3" custScaleX="76246" custScaleY="99932" custLinFactNeighborY="-6935"/>
      <dgm:spPr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3DD1D4-765A-41B3-B937-7295B5C351E1}" type="pres">
      <dgm:prSet presAssocID="{88E115D1-A285-45B6-BADA-82E04F2DCA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BF3191-CCF0-45BB-93C6-29A4A8563841}" type="pres">
      <dgm:prSet presAssocID="{EBEE35C2-045A-4E52-B3CE-6ADEC37AD4F8}" presName="compNode" presStyleCnt="0"/>
      <dgm:spPr/>
      <dgm:t>
        <a:bodyPr/>
        <a:lstStyle/>
        <a:p>
          <a:endParaRPr lang="ru-RU"/>
        </a:p>
      </dgm:t>
    </dgm:pt>
    <dgm:pt modelId="{0C79C866-9828-48CF-B56E-780702E13D77}" type="pres">
      <dgm:prSet presAssocID="{EBEE35C2-045A-4E52-B3CE-6ADEC37AD4F8}" presName="node" presStyleLbl="node1" presStyleIdx="2" presStyleCnt="3" custScaleY="105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1CF15-48DF-41EF-A8B5-0ADA1D05093D}" type="pres">
      <dgm:prSet presAssocID="{EBEE35C2-045A-4E52-B3CE-6ADEC37AD4F8}" presName="invisiNode" presStyleLbl="node1" presStyleIdx="2" presStyleCnt="3"/>
      <dgm:spPr/>
      <dgm:t>
        <a:bodyPr/>
        <a:lstStyle/>
        <a:p>
          <a:endParaRPr lang="ru-RU"/>
        </a:p>
      </dgm:t>
    </dgm:pt>
    <dgm:pt modelId="{C2D8F9F7-BE5F-4DFE-98E7-4C13253D3712}" type="pres">
      <dgm:prSet presAssocID="{EBEE35C2-045A-4E52-B3CE-6ADEC37AD4F8}" presName="imagNode" presStyleLbl="fgImgPlace1" presStyleIdx="2" presStyleCnt="3" custScaleX="76246" custScaleY="99932" custLinFactNeighborX="-319" custLinFactNeighborY="-6693"/>
      <dgm:spPr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</dgm:ptLst>
  <dgm:cxnLst>
    <dgm:cxn modelId="{A50990BA-0597-48D1-B761-9B2DAFD309E8}" type="presOf" srcId="{0E662E63-7645-4294-93C7-23DAC00E8A36}" destId="{F654FACD-4952-4A50-9F6F-4ACE84A9ADAE}" srcOrd="0" destOrd="3" presId="urn:microsoft.com/office/officeart/2005/8/layout/pList2"/>
    <dgm:cxn modelId="{5637CA06-F5DF-4164-ACF1-A469B058A299}" srcId="{7425F81A-DCED-49AA-A538-E255A7D0D692}" destId="{28A5C474-D80B-46F2-A401-F17A5B11A0D2}" srcOrd="1" destOrd="0" parTransId="{BEC8BB3A-0B2A-40FD-9CBF-B9B7F5D9D783}" sibTransId="{88E115D1-A285-45B6-BADA-82E04F2DCA9B}"/>
    <dgm:cxn modelId="{9EDFBE20-1036-487D-A39B-067757340093}" srcId="{28A5C474-D80B-46F2-A401-F17A5B11A0D2}" destId="{46D0A2C0-9939-40FD-9479-36DE0C0BEB9D}" srcOrd="1" destOrd="0" parTransId="{45DFC766-BC2B-44E5-A4E0-FC53E60A994D}" sibTransId="{4CBAB0F2-1959-4E7D-A785-A920E1886713}"/>
    <dgm:cxn modelId="{D0D60EFE-D485-414D-8859-A331405BFFFC}" type="presOf" srcId="{3ACE6E05-029C-486C-9978-211751623401}" destId="{90FE6C00-C1B2-4359-A13D-355C30356702}" srcOrd="0" destOrd="1" presId="urn:microsoft.com/office/officeart/2005/8/layout/pList2"/>
    <dgm:cxn modelId="{E9D3D88C-EC4E-4128-ACF7-600A40929ED5}" type="presOf" srcId="{D73FD80B-6417-4DFB-8790-CC8CF423DD9B}" destId="{3E74F34B-27A3-49FE-80A2-AB02FAF630E7}" srcOrd="0" destOrd="0" presId="urn:microsoft.com/office/officeart/2005/8/layout/pList2"/>
    <dgm:cxn modelId="{BCCAE9CB-165B-40FE-82E7-A46DA79DA973}" srcId="{EBEE35C2-045A-4E52-B3CE-6ADEC37AD4F8}" destId="{9BB22B61-0F43-4B94-AD12-E832A3C66329}" srcOrd="4" destOrd="0" parTransId="{DF39E596-43C6-4FBA-A12D-B90F0A97B5E7}" sibTransId="{7617B236-0515-4EFC-BBA7-28D8526B3E90}"/>
    <dgm:cxn modelId="{046174F7-50A4-46F8-BFB3-F245001A4FDA}" srcId="{EBEE35C2-045A-4E52-B3CE-6ADEC37AD4F8}" destId="{D440FFCA-442E-42AC-A7AC-2879AA7A0EFC}" srcOrd="3" destOrd="0" parTransId="{5F52C369-0F0B-448B-A8F9-DD0FD5C68079}" sibTransId="{82A0C3B5-9DBB-4597-A723-693BBAB57F4B}"/>
    <dgm:cxn modelId="{3857800C-CF40-408B-B934-80E647049F36}" type="presOf" srcId="{F872BE56-23C9-4D9B-A9E5-CC10AFCE69B8}" destId="{0C79C866-9828-48CF-B56E-780702E13D77}" srcOrd="0" destOrd="1" presId="urn:microsoft.com/office/officeart/2005/8/layout/pList2"/>
    <dgm:cxn modelId="{D2C1718D-53E8-4648-955A-6B6FB7A7BD7C}" srcId="{1A947915-CBB2-495F-9242-99CAF137B0EA}" destId="{4DCB33FE-4CEA-4B80-915C-A2C95429F33C}" srcOrd="1" destOrd="0" parTransId="{2CB2285E-BE82-4FD5-9129-F0357780FDD7}" sibTransId="{A3FC4B28-B764-4F87-AE42-B89DFC6FEF52}"/>
    <dgm:cxn modelId="{86CFBE88-D4F4-47D0-A24E-A5DB9355B271}" srcId="{7425F81A-DCED-49AA-A538-E255A7D0D692}" destId="{1A947915-CBB2-495F-9242-99CAF137B0EA}" srcOrd="0" destOrd="0" parTransId="{BDACC8CB-878E-4BDF-8FAB-19B7867808CD}" sibTransId="{D73FD80B-6417-4DFB-8790-CC8CF423DD9B}"/>
    <dgm:cxn modelId="{693FB09A-CDA2-4B5F-B17F-CC83A3510E83}" type="presOf" srcId="{49DD8D8C-CE94-4AFE-AA0B-C18B06E7AB18}" destId="{F654FACD-4952-4A50-9F6F-4ACE84A9ADAE}" srcOrd="0" destOrd="4" presId="urn:microsoft.com/office/officeart/2005/8/layout/pList2"/>
    <dgm:cxn modelId="{8CB8A9C1-E88C-4E16-8B51-146FDE051E06}" srcId="{1A947915-CBB2-495F-9242-99CAF137B0EA}" destId="{0E662E63-7645-4294-93C7-23DAC00E8A36}" srcOrd="2" destOrd="0" parTransId="{52310452-AC34-4792-8310-C118FC2C65B2}" sibTransId="{D8D4E943-A345-46DD-A37E-4960CCF2D738}"/>
    <dgm:cxn modelId="{9FA544E1-2A21-486A-9BE9-4E0020E7FC27}" srcId="{1A947915-CBB2-495F-9242-99CAF137B0EA}" destId="{0C13ACCB-54A5-4AC7-AF3D-8144EEDA0F49}" srcOrd="0" destOrd="0" parTransId="{E525ADD6-68F3-4DEA-BE91-D1FCEDEC486A}" sibTransId="{69A8CEA1-66E1-47F6-90A4-A917AFC9692A}"/>
    <dgm:cxn modelId="{20C3C9DE-0DDF-49CA-BC9A-F960F134E7EC}" srcId="{1A947915-CBB2-495F-9242-99CAF137B0EA}" destId="{883FC4C8-772C-4A3C-A9FA-8EB2D0321E9C}" srcOrd="4" destOrd="0" parTransId="{AE2F9481-E97E-436B-83E0-2FF32DA1C490}" sibTransId="{4EC38F7B-8FC5-4982-A022-74ADE66EB64F}"/>
    <dgm:cxn modelId="{38B78938-DDB4-4AE4-B157-B4D509906113}" type="presOf" srcId="{46D0A2C0-9939-40FD-9479-36DE0C0BEB9D}" destId="{90FE6C00-C1B2-4359-A13D-355C30356702}" srcOrd="0" destOrd="2" presId="urn:microsoft.com/office/officeart/2005/8/layout/pList2"/>
    <dgm:cxn modelId="{CC6CF99E-0EE4-4A10-AFF3-92D032548FB6}" srcId="{EBEE35C2-045A-4E52-B3CE-6ADEC37AD4F8}" destId="{EBF7328F-4E89-40BC-811A-15D33764B8F0}" srcOrd="2" destOrd="0" parTransId="{6DB063D1-9DB3-45CD-9EE3-05CFE951BF58}" sibTransId="{91D35E6B-0819-40F3-9212-D73E7CCB62D6}"/>
    <dgm:cxn modelId="{3EB295CA-8CF4-4CB4-A099-DC553F463519}" type="presOf" srcId="{D440FFCA-442E-42AC-A7AC-2879AA7A0EFC}" destId="{0C79C866-9828-48CF-B56E-780702E13D77}" srcOrd="0" destOrd="4" presId="urn:microsoft.com/office/officeart/2005/8/layout/pList2"/>
    <dgm:cxn modelId="{AEAB5568-D524-4AD6-A770-843D6BEE551D}" type="presOf" srcId="{883FC4C8-772C-4A3C-A9FA-8EB2D0321E9C}" destId="{F654FACD-4952-4A50-9F6F-4ACE84A9ADAE}" srcOrd="0" destOrd="5" presId="urn:microsoft.com/office/officeart/2005/8/layout/pList2"/>
    <dgm:cxn modelId="{812EF880-548F-48F8-B24D-54A04C4EA258}" type="presOf" srcId="{28A5C474-D80B-46F2-A401-F17A5B11A0D2}" destId="{90FE6C00-C1B2-4359-A13D-355C30356702}" srcOrd="0" destOrd="0" presId="urn:microsoft.com/office/officeart/2005/8/layout/pList2"/>
    <dgm:cxn modelId="{A36091F1-A238-4945-B87D-C214AD1E5DBB}" type="presOf" srcId="{C5D09D0D-05A2-452F-9C6E-24956D41289B}" destId="{90FE6C00-C1B2-4359-A13D-355C30356702}" srcOrd="0" destOrd="5" presId="urn:microsoft.com/office/officeart/2005/8/layout/pList2"/>
    <dgm:cxn modelId="{6E71FA62-DF29-4345-9A48-A4BC3F6AB4CE}" type="presOf" srcId="{EBF7328F-4E89-40BC-811A-15D33764B8F0}" destId="{0C79C866-9828-48CF-B56E-780702E13D77}" srcOrd="0" destOrd="3" presId="urn:microsoft.com/office/officeart/2005/8/layout/pList2"/>
    <dgm:cxn modelId="{C3264965-4719-49EE-A74C-75B043AF5573}" srcId="{28A5C474-D80B-46F2-A401-F17A5B11A0D2}" destId="{C5D09D0D-05A2-452F-9C6E-24956D41289B}" srcOrd="4" destOrd="0" parTransId="{A1784152-97A0-40B7-8721-B84BA08C22A2}" sibTransId="{C8C7B8C0-40DA-4303-BE87-AB75E679860A}"/>
    <dgm:cxn modelId="{94A247C7-A5B7-433C-BAC2-1595702D2B94}" srcId="{28A5C474-D80B-46F2-A401-F17A5B11A0D2}" destId="{948125AF-EFDE-49E6-8BDA-6EEC1CEB60F4}" srcOrd="5" destOrd="0" parTransId="{CC317FB1-B325-4148-9BD0-62A486CD100E}" sibTransId="{FD67C841-1747-47B9-ACFE-9EF9981F1282}"/>
    <dgm:cxn modelId="{A0EDB0E7-A1D6-4DA5-8877-334B22919A6D}" type="presOf" srcId="{9BB22B61-0F43-4B94-AD12-E832A3C66329}" destId="{0C79C866-9828-48CF-B56E-780702E13D77}" srcOrd="0" destOrd="5" presId="urn:microsoft.com/office/officeart/2005/8/layout/pList2"/>
    <dgm:cxn modelId="{36C170F7-9C6C-4F35-BD86-0BC8330B529D}" srcId="{28A5C474-D80B-46F2-A401-F17A5B11A0D2}" destId="{FF8E0ADF-7428-46F1-85AE-28E1978C8FA3}" srcOrd="2" destOrd="0" parTransId="{1FD41B12-102E-4AB1-8EF7-DD7A08818839}" sibTransId="{B9B8A83B-E31B-4B48-932C-4C4294F19720}"/>
    <dgm:cxn modelId="{3771F94D-D9ED-43A0-86F9-DDD2B9BB08AA}" type="presOf" srcId="{EBEE35C2-045A-4E52-B3CE-6ADEC37AD4F8}" destId="{0C79C866-9828-48CF-B56E-780702E13D77}" srcOrd="0" destOrd="0" presId="urn:microsoft.com/office/officeart/2005/8/layout/pList2"/>
    <dgm:cxn modelId="{DEC6A9FC-35AE-46CA-803C-0EE6697BEA48}" type="presOf" srcId="{7425F81A-DCED-49AA-A538-E255A7D0D692}" destId="{3AA20D1C-1C65-47DC-B129-092EE52C7E20}" srcOrd="0" destOrd="0" presId="urn:microsoft.com/office/officeart/2005/8/layout/pList2"/>
    <dgm:cxn modelId="{F861EDF1-3890-42F7-AB25-B6A9FDF23F3E}" srcId="{1A947915-CBB2-495F-9242-99CAF137B0EA}" destId="{49DD8D8C-CE94-4AFE-AA0B-C18B06E7AB18}" srcOrd="3" destOrd="0" parTransId="{DE7ED3FC-8F4D-4D19-8C38-FF1BC8CC8A41}" sibTransId="{E19990F2-151F-406E-B3AF-015AFFFD337B}"/>
    <dgm:cxn modelId="{EBE6A357-BAFF-4D82-8744-69587B8D75C1}" type="presOf" srcId="{0C13ACCB-54A5-4AC7-AF3D-8144EEDA0F49}" destId="{F654FACD-4952-4A50-9F6F-4ACE84A9ADAE}" srcOrd="0" destOrd="1" presId="urn:microsoft.com/office/officeart/2005/8/layout/pList2"/>
    <dgm:cxn modelId="{AFD3690C-B809-4706-B3E3-CDE704F6DE4B}" srcId="{EBEE35C2-045A-4E52-B3CE-6ADEC37AD4F8}" destId="{B37BBB97-69DD-4968-A795-8444951A8FA5}" srcOrd="1" destOrd="0" parTransId="{E94D062D-1BA3-48B0-98E5-40F78E57CF19}" sibTransId="{940E2A52-3B4C-4289-9D6E-E61F09F88AD0}"/>
    <dgm:cxn modelId="{FC10C0CB-1E07-468E-9577-C37DBE7531DE}" type="presOf" srcId="{4DCB33FE-4CEA-4B80-915C-A2C95429F33C}" destId="{F654FACD-4952-4A50-9F6F-4ACE84A9ADAE}" srcOrd="0" destOrd="2" presId="urn:microsoft.com/office/officeart/2005/8/layout/pList2"/>
    <dgm:cxn modelId="{A0326F2E-1016-47D2-B125-587DD1914F55}" type="presOf" srcId="{B37BBB97-69DD-4968-A795-8444951A8FA5}" destId="{0C79C866-9828-48CF-B56E-780702E13D77}" srcOrd="0" destOrd="2" presId="urn:microsoft.com/office/officeart/2005/8/layout/pList2"/>
    <dgm:cxn modelId="{0E884A79-4D12-48A2-B6D3-AA47472B9917}" srcId="{7425F81A-DCED-49AA-A538-E255A7D0D692}" destId="{EBEE35C2-045A-4E52-B3CE-6ADEC37AD4F8}" srcOrd="2" destOrd="0" parTransId="{8B8D6090-F6E0-4A92-8F0F-8ED0FEC8B392}" sibTransId="{6A65E4C8-69E9-4C7F-A15F-110E20D887F8}"/>
    <dgm:cxn modelId="{A558C7C1-FD36-42D4-B8FD-EC20622FB2AA}" srcId="{EBEE35C2-045A-4E52-B3CE-6ADEC37AD4F8}" destId="{F872BE56-23C9-4D9B-A9E5-CC10AFCE69B8}" srcOrd="0" destOrd="0" parTransId="{8215B583-49F1-4637-BFB9-C767DEB597ED}" sibTransId="{88D43B78-E1FC-4D09-B068-831D21E073FE}"/>
    <dgm:cxn modelId="{A4EE5A58-B392-4A5A-81DE-4C085EF37C18}" type="presOf" srcId="{948125AF-EFDE-49E6-8BDA-6EEC1CEB60F4}" destId="{90FE6C00-C1B2-4359-A13D-355C30356702}" srcOrd="0" destOrd="6" presId="urn:microsoft.com/office/officeart/2005/8/layout/pList2"/>
    <dgm:cxn modelId="{0D2449AC-2EFB-4679-B201-95F45B77B436}" type="presOf" srcId="{A8855F63-09DB-43CD-86FD-F7D251632FBE}" destId="{90FE6C00-C1B2-4359-A13D-355C30356702}" srcOrd="0" destOrd="4" presId="urn:microsoft.com/office/officeart/2005/8/layout/pList2"/>
    <dgm:cxn modelId="{812B58EE-F09B-4B2D-83EB-032AD79A348B}" type="presOf" srcId="{88E115D1-A285-45B6-BADA-82E04F2DCA9B}" destId="{6E3DD1D4-765A-41B3-B937-7295B5C351E1}" srcOrd="0" destOrd="0" presId="urn:microsoft.com/office/officeart/2005/8/layout/pList2"/>
    <dgm:cxn modelId="{8B7544E2-5428-4145-9D70-2F39AECCF57F}" srcId="{28A5C474-D80B-46F2-A401-F17A5B11A0D2}" destId="{3ACE6E05-029C-486C-9978-211751623401}" srcOrd="0" destOrd="0" parTransId="{C6B58BB5-5FFE-4DA3-89C0-A9329CB1AF07}" sibTransId="{FBDA2082-CF1C-4A66-8B8A-F7EE0EC69611}"/>
    <dgm:cxn modelId="{4613C104-089F-45C8-8C07-9D204CAC83C7}" type="presOf" srcId="{1A947915-CBB2-495F-9242-99CAF137B0EA}" destId="{F654FACD-4952-4A50-9F6F-4ACE84A9ADAE}" srcOrd="0" destOrd="0" presId="urn:microsoft.com/office/officeart/2005/8/layout/pList2"/>
    <dgm:cxn modelId="{2B38471F-F9A5-4F0B-B55B-29B2D20A712C}" srcId="{28A5C474-D80B-46F2-A401-F17A5B11A0D2}" destId="{A8855F63-09DB-43CD-86FD-F7D251632FBE}" srcOrd="3" destOrd="0" parTransId="{A5A2C1CC-A0E3-4927-AF7F-1F3FBB2F12D7}" sibTransId="{39374486-D3AF-490D-9E95-83A6261657C2}"/>
    <dgm:cxn modelId="{A2C78C1E-F6C4-4905-8A3A-7ECDD3B553ED}" type="presOf" srcId="{FF8E0ADF-7428-46F1-85AE-28E1978C8FA3}" destId="{90FE6C00-C1B2-4359-A13D-355C30356702}" srcOrd="0" destOrd="3" presId="urn:microsoft.com/office/officeart/2005/8/layout/pList2"/>
    <dgm:cxn modelId="{977504E0-E3D1-4C85-806E-99B7071B06B1}" type="presParOf" srcId="{3AA20D1C-1C65-47DC-B129-092EE52C7E20}" destId="{F70AD030-69A2-4B28-94E7-250C773BBE9C}" srcOrd="0" destOrd="0" presId="urn:microsoft.com/office/officeart/2005/8/layout/pList2"/>
    <dgm:cxn modelId="{35DE8F76-C4BD-4494-BF9E-5BF79195C699}" type="presParOf" srcId="{3AA20D1C-1C65-47DC-B129-092EE52C7E20}" destId="{8651ABC1-B9CF-4291-BF26-85C45A27A29B}" srcOrd="1" destOrd="0" presId="urn:microsoft.com/office/officeart/2005/8/layout/pList2"/>
    <dgm:cxn modelId="{CAAE407F-0E77-46DD-BECC-6C9CA194E5F8}" type="presParOf" srcId="{8651ABC1-B9CF-4291-BF26-85C45A27A29B}" destId="{BB6710FE-480B-4E0F-B9D1-A74A136B4E0F}" srcOrd="0" destOrd="0" presId="urn:microsoft.com/office/officeart/2005/8/layout/pList2"/>
    <dgm:cxn modelId="{03708AE9-D867-49D2-B60A-5F03B77539A0}" type="presParOf" srcId="{BB6710FE-480B-4E0F-B9D1-A74A136B4E0F}" destId="{F654FACD-4952-4A50-9F6F-4ACE84A9ADAE}" srcOrd="0" destOrd="0" presId="urn:microsoft.com/office/officeart/2005/8/layout/pList2"/>
    <dgm:cxn modelId="{8604CF2C-C517-40B7-A6DC-03A6999F3392}" type="presParOf" srcId="{BB6710FE-480B-4E0F-B9D1-A74A136B4E0F}" destId="{E0C21B8E-458F-4C8E-B824-DA0446C7F80C}" srcOrd="1" destOrd="0" presId="urn:microsoft.com/office/officeart/2005/8/layout/pList2"/>
    <dgm:cxn modelId="{209A5917-E8B8-4DF1-B685-301B2F4AC83D}" type="presParOf" srcId="{BB6710FE-480B-4E0F-B9D1-A74A136B4E0F}" destId="{F54FF49F-6ED9-4A63-9413-3F8550B8F585}" srcOrd="2" destOrd="0" presId="urn:microsoft.com/office/officeart/2005/8/layout/pList2"/>
    <dgm:cxn modelId="{534A2030-13B0-454B-A0C6-1CDF31234E30}" type="presParOf" srcId="{8651ABC1-B9CF-4291-BF26-85C45A27A29B}" destId="{3E74F34B-27A3-49FE-80A2-AB02FAF630E7}" srcOrd="1" destOrd="0" presId="urn:microsoft.com/office/officeart/2005/8/layout/pList2"/>
    <dgm:cxn modelId="{34798A26-BE11-40A8-A1CD-B7E28EC5D05F}" type="presParOf" srcId="{8651ABC1-B9CF-4291-BF26-85C45A27A29B}" destId="{D7327412-6DD7-4C94-818F-9D4C4C3D17D9}" srcOrd="2" destOrd="0" presId="urn:microsoft.com/office/officeart/2005/8/layout/pList2"/>
    <dgm:cxn modelId="{18D29C5D-A70A-40D3-A950-B1D7EA8AA90D}" type="presParOf" srcId="{D7327412-6DD7-4C94-818F-9D4C4C3D17D9}" destId="{90FE6C00-C1B2-4359-A13D-355C30356702}" srcOrd="0" destOrd="0" presId="urn:microsoft.com/office/officeart/2005/8/layout/pList2"/>
    <dgm:cxn modelId="{2578179F-29D4-4033-9684-D7A35734822E}" type="presParOf" srcId="{D7327412-6DD7-4C94-818F-9D4C4C3D17D9}" destId="{E20707F3-1E85-4D6B-8C31-2A2145CFBA0C}" srcOrd="1" destOrd="0" presId="urn:microsoft.com/office/officeart/2005/8/layout/pList2"/>
    <dgm:cxn modelId="{FD578268-38A0-4B09-A215-CA0CBEF235F5}" type="presParOf" srcId="{D7327412-6DD7-4C94-818F-9D4C4C3D17D9}" destId="{2B2A786A-55C2-407F-A5DC-232A3302084C}" srcOrd="2" destOrd="0" presId="urn:microsoft.com/office/officeart/2005/8/layout/pList2"/>
    <dgm:cxn modelId="{185BD5BD-653C-40C5-B356-49DB181C11D1}" type="presParOf" srcId="{8651ABC1-B9CF-4291-BF26-85C45A27A29B}" destId="{6E3DD1D4-765A-41B3-B937-7295B5C351E1}" srcOrd="3" destOrd="0" presId="urn:microsoft.com/office/officeart/2005/8/layout/pList2"/>
    <dgm:cxn modelId="{3A882AE0-9911-41F9-8A4D-7C1CF6C6AB75}" type="presParOf" srcId="{8651ABC1-B9CF-4291-BF26-85C45A27A29B}" destId="{FCBF3191-CCF0-45BB-93C6-29A4A8563841}" srcOrd="4" destOrd="0" presId="urn:microsoft.com/office/officeart/2005/8/layout/pList2"/>
    <dgm:cxn modelId="{CFF89F48-33FD-4DB0-B0CF-15816FC7A0D1}" type="presParOf" srcId="{FCBF3191-CCF0-45BB-93C6-29A4A8563841}" destId="{0C79C866-9828-48CF-B56E-780702E13D77}" srcOrd="0" destOrd="0" presId="urn:microsoft.com/office/officeart/2005/8/layout/pList2"/>
    <dgm:cxn modelId="{E36D37C6-3C6F-4E98-B3D0-1354511BCC2A}" type="presParOf" srcId="{FCBF3191-CCF0-45BB-93C6-29A4A8563841}" destId="{6381CF15-48DF-41EF-A8B5-0ADA1D05093D}" srcOrd="1" destOrd="0" presId="urn:microsoft.com/office/officeart/2005/8/layout/pList2"/>
    <dgm:cxn modelId="{1703C6F1-3494-4CB0-8EBC-EBA7EFE1CA85}" type="presParOf" srcId="{FCBF3191-CCF0-45BB-93C6-29A4A8563841}" destId="{C2D8F9F7-BE5F-4DFE-98E7-4C13253D371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75E319-17A7-44B8-BCD0-858D9DDC6FA6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2EE7D8CD-843B-40C4-B11C-93D415A743D8}">
      <dgm:prSet phldrT="[Текст]" custT="1"/>
      <dgm:spPr>
        <a:solidFill>
          <a:srgbClr val="E13E25"/>
        </a:solidFill>
      </dgm:spPr>
      <dgm:t>
        <a:bodyPr/>
        <a:lstStyle/>
        <a:p>
          <a:endParaRPr lang="ru-RU" sz="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193A4-F527-4EF3-BC51-EDCC289C0792}" type="parTrans" cxnId="{E3F39AB8-4B93-40E0-BEEA-04A1DBE28C71}">
      <dgm:prSet/>
      <dgm:spPr/>
      <dgm:t>
        <a:bodyPr/>
        <a:lstStyle/>
        <a:p>
          <a:endParaRPr lang="ru-RU"/>
        </a:p>
      </dgm:t>
    </dgm:pt>
    <dgm:pt modelId="{52291A4C-D391-4A98-BE71-6DFB52E573C3}" type="sibTrans" cxnId="{E3F39AB8-4B93-40E0-BEEA-04A1DBE28C71}">
      <dgm:prSet/>
      <dgm:spPr/>
      <dgm:t>
        <a:bodyPr/>
        <a:lstStyle/>
        <a:p>
          <a:endParaRPr lang="ru-RU"/>
        </a:p>
      </dgm:t>
    </dgm:pt>
    <dgm:pt modelId="{5376D23B-C061-4A76-BBEB-5878C302B917}">
      <dgm:prSet phldrT="[Текст]" custT="1"/>
      <dgm:spPr>
        <a:solidFill>
          <a:srgbClr val="E13E25"/>
        </a:solidFill>
      </dgm:spPr>
      <dgm:t>
        <a:bodyPr/>
        <a:lstStyle/>
        <a:p>
          <a:endParaRPr lang="ru-RU" sz="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1E283-1E39-42CE-AC50-2656A44F3FCF}" type="parTrans" cxnId="{3FA8C4CB-1FB6-4323-A52A-EEEC89993FBF}">
      <dgm:prSet/>
      <dgm:spPr/>
      <dgm:t>
        <a:bodyPr/>
        <a:lstStyle/>
        <a:p>
          <a:endParaRPr lang="ru-RU"/>
        </a:p>
      </dgm:t>
    </dgm:pt>
    <dgm:pt modelId="{38DE88B5-C7BD-4F4F-BF2C-401AE68D32CE}" type="sibTrans" cxnId="{3FA8C4CB-1FB6-4323-A52A-EEEC89993FBF}">
      <dgm:prSet/>
      <dgm:spPr/>
      <dgm:t>
        <a:bodyPr/>
        <a:lstStyle/>
        <a:p>
          <a:endParaRPr lang="ru-RU"/>
        </a:p>
      </dgm:t>
    </dgm:pt>
    <dgm:pt modelId="{9F8DAEDB-9226-4D64-A2B9-C810E4F42E1A}">
      <dgm:prSet custT="1"/>
      <dgm:spPr>
        <a:solidFill>
          <a:srgbClr val="E13E25"/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Перегляд щоденника та домашніх завдань.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E10F8B-B7AD-466F-AE05-5CDCD9CEE825}" type="parTrans" cxnId="{9A733927-DCA0-471D-8922-CF55F0A06061}">
      <dgm:prSet/>
      <dgm:spPr/>
      <dgm:t>
        <a:bodyPr/>
        <a:lstStyle/>
        <a:p>
          <a:endParaRPr lang="ru-RU"/>
        </a:p>
      </dgm:t>
    </dgm:pt>
    <dgm:pt modelId="{A3CE4D64-B7F1-4F7B-B312-7412EA9CBACB}" type="sibTrans" cxnId="{9A733927-DCA0-471D-8922-CF55F0A06061}">
      <dgm:prSet/>
      <dgm:spPr/>
      <dgm:t>
        <a:bodyPr/>
        <a:lstStyle/>
        <a:p>
          <a:endParaRPr lang="ru-RU"/>
        </a:p>
      </dgm:t>
    </dgm:pt>
    <dgm:pt modelId="{65D5A46D-EBED-4EA5-8E2A-7E747F44957C}">
      <dgm:prSet custT="1"/>
      <dgm:spPr>
        <a:solidFill>
          <a:srgbClr val="E13E25"/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Перегляд розкладу занять.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1F689-F948-460B-B80F-4EC4A6DBF939}" type="parTrans" cxnId="{83384138-B355-4333-A554-10A8186A7538}">
      <dgm:prSet/>
      <dgm:spPr/>
      <dgm:t>
        <a:bodyPr/>
        <a:lstStyle/>
        <a:p>
          <a:endParaRPr lang="ru-RU"/>
        </a:p>
      </dgm:t>
    </dgm:pt>
    <dgm:pt modelId="{EDBF7DE8-B0A5-4B91-BF23-A1F25773E29E}" type="sibTrans" cxnId="{83384138-B355-4333-A554-10A8186A7538}">
      <dgm:prSet/>
      <dgm:spPr/>
      <dgm:t>
        <a:bodyPr/>
        <a:lstStyle/>
        <a:p>
          <a:endParaRPr lang="ru-RU"/>
        </a:p>
      </dgm:t>
    </dgm:pt>
    <dgm:pt modelId="{4F918525-13EB-473A-A151-7828EB01FEAA}">
      <dgm:prSet custT="1"/>
      <dgm:spPr>
        <a:solidFill>
          <a:srgbClr val="E13E25"/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соціальні функції (спілкування, групи, …).</a:t>
          </a:r>
          <a:endParaRPr lang="ru-RU" sz="2000" dirty="0">
            <a:solidFill>
              <a:schemeClr val="bg1"/>
            </a:solidFill>
          </a:endParaRPr>
        </a:p>
      </dgm:t>
    </dgm:pt>
    <dgm:pt modelId="{069E5978-002B-437A-8668-A9D7BD0EDF2F}" type="parTrans" cxnId="{6034F277-F873-4432-9328-FC0A3F8EE184}">
      <dgm:prSet/>
      <dgm:spPr/>
      <dgm:t>
        <a:bodyPr/>
        <a:lstStyle/>
        <a:p>
          <a:endParaRPr lang="ru-RU"/>
        </a:p>
      </dgm:t>
    </dgm:pt>
    <dgm:pt modelId="{37D57493-18C6-47AE-89EF-D46E1B8AF5BB}" type="sibTrans" cxnId="{6034F277-F873-4432-9328-FC0A3F8EE184}">
      <dgm:prSet/>
      <dgm:spPr/>
      <dgm:t>
        <a:bodyPr/>
        <a:lstStyle/>
        <a:p>
          <a:endParaRPr lang="ru-RU"/>
        </a:p>
      </dgm:t>
    </dgm:pt>
    <dgm:pt modelId="{E7A10D0D-7816-4841-AD14-4F821BECD94B}">
      <dgm:prSet custT="1"/>
      <dgm:spPr>
        <a:solidFill>
          <a:srgbClr val="E13E25"/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Перегляд щоденника та домашніх завдань дитини.</a:t>
          </a:r>
          <a:endParaRPr lang="ru-RU" sz="2000" dirty="0">
            <a:solidFill>
              <a:schemeClr val="bg1"/>
            </a:solidFill>
          </a:endParaRPr>
        </a:p>
      </dgm:t>
    </dgm:pt>
    <dgm:pt modelId="{6958FA3B-A437-41CF-8EC5-9371A4E1CBC9}" type="parTrans" cxnId="{8B6072C9-C7A8-4B50-BC38-5148A76D8D34}">
      <dgm:prSet/>
      <dgm:spPr/>
      <dgm:t>
        <a:bodyPr/>
        <a:lstStyle/>
        <a:p>
          <a:endParaRPr lang="ru-RU"/>
        </a:p>
      </dgm:t>
    </dgm:pt>
    <dgm:pt modelId="{F40C0290-898E-44C9-8266-2C777C376E15}" type="sibTrans" cxnId="{8B6072C9-C7A8-4B50-BC38-5148A76D8D34}">
      <dgm:prSet/>
      <dgm:spPr/>
      <dgm:t>
        <a:bodyPr/>
        <a:lstStyle/>
        <a:p>
          <a:endParaRPr lang="ru-RU"/>
        </a:p>
      </dgm:t>
    </dgm:pt>
    <dgm:pt modelId="{3401DE02-DBF7-451F-A596-2156ECE5F2A3}">
      <dgm:prSet custT="1"/>
      <dgm:spPr>
        <a:solidFill>
          <a:srgbClr val="E13E25"/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Перегляд розкладу занять дитини.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EABEFE-AE7A-4F32-918B-3689CA4CB719}" type="parTrans" cxnId="{A015A9BE-CA27-4165-B44B-CA6444EAC08F}">
      <dgm:prSet/>
      <dgm:spPr/>
      <dgm:t>
        <a:bodyPr/>
        <a:lstStyle/>
        <a:p>
          <a:endParaRPr lang="ru-RU"/>
        </a:p>
      </dgm:t>
    </dgm:pt>
    <dgm:pt modelId="{EAFE3749-45A6-42AA-9B1C-02A6342492AD}" type="sibTrans" cxnId="{A015A9BE-CA27-4165-B44B-CA6444EAC08F}">
      <dgm:prSet/>
      <dgm:spPr/>
      <dgm:t>
        <a:bodyPr/>
        <a:lstStyle/>
        <a:p>
          <a:endParaRPr lang="ru-RU"/>
        </a:p>
      </dgm:t>
    </dgm:pt>
    <dgm:pt modelId="{7864E052-4D21-4364-ACD1-86F7B942373E}">
      <dgm:prSet custT="1"/>
      <dgm:spPr>
        <a:solidFill>
          <a:srgbClr val="E13E25"/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соціальні функції (новини, повідомлення, …).</a:t>
          </a:r>
          <a:endParaRPr lang="ru-RU" sz="2000" dirty="0">
            <a:solidFill>
              <a:schemeClr val="bg1"/>
            </a:solidFill>
          </a:endParaRPr>
        </a:p>
      </dgm:t>
    </dgm:pt>
    <dgm:pt modelId="{F06DA13E-20B5-4860-B40B-43BC1D2109BA}" type="parTrans" cxnId="{41806EFC-31DD-4D86-A296-288AD2756C5C}">
      <dgm:prSet/>
      <dgm:spPr/>
      <dgm:t>
        <a:bodyPr/>
        <a:lstStyle/>
        <a:p>
          <a:endParaRPr lang="ru-RU"/>
        </a:p>
      </dgm:t>
    </dgm:pt>
    <dgm:pt modelId="{709C9A09-7F0B-4D0A-974F-FF24D8CBFA6A}" type="sibTrans" cxnId="{41806EFC-31DD-4D86-A296-288AD2756C5C}">
      <dgm:prSet/>
      <dgm:spPr/>
      <dgm:t>
        <a:bodyPr/>
        <a:lstStyle/>
        <a:p>
          <a:endParaRPr lang="ru-RU"/>
        </a:p>
      </dgm:t>
    </dgm:pt>
    <dgm:pt modelId="{34D35191-7ADA-4ADF-B7C6-02A245C60058}">
      <dgm:prSet custT="1"/>
      <dgm:spPr>
        <a:solidFill>
          <a:srgbClr val="E13E25"/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Спілкування.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5F7558-C27C-4EC4-A45F-2D2B38196232}" type="parTrans" cxnId="{A7500E91-B02D-4424-B82F-3E161CEBB6C6}">
      <dgm:prSet/>
      <dgm:spPr/>
      <dgm:t>
        <a:bodyPr/>
        <a:lstStyle/>
        <a:p>
          <a:endParaRPr lang="ru-RU"/>
        </a:p>
      </dgm:t>
    </dgm:pt>
    <dgm:pt modelId="{457FA62A-355A-408B-9D67-5EDAFB4EA902}" type="sibTrans" cxnId="{A7500E91-B02D-4424-B82F-3E161CEBB6C6}">
      <dgm:prSet/>
      <dgm:spPr/>
      <dgm:t>
        <a:bodyPr/>
        <a:lstStyle/>
        <a:p>
          <a:endParaRPr lang="ru-RU"/>
        </a:p>
      </dgm:t>
    </dgm:pt>
    <dgm:pt modelId="{B63BD159-2D81-45FF-90A0-29C3232649BD}">
      <dgm:prSet custT="1"/>
      <dgm:spPr>
        <a:solidFill>
          <a:srgbClr val="E13E25"/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Відвідуваність дитини.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018A7-4792-4C0F-932A-912FEDD82096}" type="parTrans" cxnId="{A17A18B5-4F6F-4DB3-8195-C813F02A77AD}">
      <dgm:prSet/>
      <dgm:spPr/>
      <dgm:t>
        <a:bodyPr/>
        <a:lstStyle/>
        <a:p>
          <a:endParaRPr lang="ru-RU"/>
        </a:p>
      </dgm:t>
    </dgm:pt>
    <dgm:pt modelId="{EEFC282C-AEB3-4455-9A3E-1DD78F35E685}" type="sibTrans" cxnId="{A17A18B5-4F6F-4DB3-8195-C813F02A77AD}">
      <dgm:prSet/>
      <dgm:spPr/>
      <dgm:t>
        <a:bodyPr/>
        <a:lstStyle/>
        <a:p>
          <a:endParaRPr lang="ru-RU"/>
        </a:p>
      </dgm:t>
    </dgm:pt>
    <dgm:pt modelId="{7D260F6F-F075-416B-B59C-3E29EC204768}">
      <dgm:prSet custT="1"/>
      <dgm:spPr>
        <a:solidFill>
          <a:srgbClr val="E13E25"/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дистанційного навчання.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95752-F8DD-4C36-9634-416E1EDB8F30}" type="parTrans" cxnId="{A8FEB47E-82B0-4314-ACBC-E5C91A0AEFB9}">
      <dgm:prSet/>
      <dgm:spPr/>
      <dgm:t>
        <a:bodyPr/>
        <a:lstStyle/>
        <a:p>
          <a:endParaRPr lang="ru-RU"/>
        </a:p>
      </dgm:t>
    </dgm:pt>
    <dgm:pt modelId="{E7D02271-3AA4-47A6-888D-383A087BD4B7}" type="sibTrans" cxnId="{A8FEB47E-82B0-4314-ACBC-E5C91A0AEFB9}">
      <dgm:prSet/>
      <dgm:spPr/>
      <dgm:t>
        <a:bodyPr/>
        <a:lstStyle/>
        <a:p>
          <a:endParaRPr lang="ru-RU"/>
        </a:p>
      </dgm:t>
    </dgm:pt>
    <dgm:pt modelId="{47246C5F-F9E0-46EE-952D-8ABB703C4599}" type="pres">
      <dgm:prSet presAssocID="{7275E319-17A7-44B8-BCD0-858D9DDC6FA6}" presName="Name0" presStyleCnt="0">
        <dgm:presLayoutVars>
          <dgm:dir/>
          <dgm:resizeHandles val="exact"/>
        </dgm:presLayoutVars>
      </dgm:prSet>
      <dgm:spPr/>
    </dgm:pt>
    <dgm:pt modelId="{94FA7A5D-84E6-4A5F-999C-D50517E9A286}" type="pres">
      <dgm:prSet presAssocID="{7275E319-17A7-44B8-BCD0-858D9DDC6FA6}" presName="bkgdShp" presStyleLbl="alignAccFollowNode1" presStyleIdx="0" presStyleCnt="1"/>
      <dgm:spPr>
        <a:solidFill>
          <a:srgbClr val="E9532C">
            <a:alpha val="90000"/>
          </a:srgbClr>
        </a:solidFill>
      </dgm:spPr>
    </dgm:pt>
    <dgm:pt modelId="{C0A78809-9B14-4641-8696-A722E562A34B}" type="pres">
      <dgm:prSet presAssocID="{7275E319-17A7-44B8-BCD0-858D9DDC6FA6}" presName="linComp" presStyleCnt="0"/>
      <dgm:spPr/>
    </dgm:pt>
    <dgm:pt modelId="{155F60D7-633A-4BCD-ADB8-8CF11C381F54}" type="pres">
      <dgm:prSet presAssocID="{2EE7D8CD-843B-40C4-B11C-93D415A743D8}" presName="compNode" presStyleCnt="0"/>
      <dgm:spPr/>
    </dgm:pt>
    <dgm:pt modelId="{8E71E399-8A84-42F0-94DC-92AFF2D83651}" type="pres">
      <dgm:prSet presAssocID="{2EE7D8CD-843B-40C4-B11C-93D415A743D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2F7C7-43F7-42BC-B74D-8C1B521E9A5E}" type="pres">
      <dgm:prSet presAssocID="{2EE7D8CD-843B-40C4-B11C-93D415A743D8}" presName="invisiNode" presStyleLbl="node1" presStyleIdx="0" presStyleCnt="2"/>
      <dgm:spPr/>
    </dgm:pt>
    <dgm:pt modelId="{365984AF-F773-459E-A485-3802D2C4971F}" type="pres">
      <dgm:prSet presAssocID="{2EE7D8CD-843B-40C4-B11C-93D415A743D8}" presName="imagNode" presStyleLbl="fgImgPlace1" presStyleIdx="0" presStyleCnt="2" custScaleX="44886" custLinFactNeighborX="-634" custLinFactNeighborY="-12800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D8E048D1-77D6-4410-B065-DBBE851071F1}" type="pres">
      <dgm:prSet presAssocID="{52291A4C-D391-4A98-BE71-6DFB52E573C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8C19FE-86E1-4CA3-B9BE-81834A2DF313}" type="pres">
      <dgm:prSet presAssocID="{5376D23B-C061-4A76-BBEB-5878C302B917}" presName="compNode" presStyleCnt="0"/>
      <dgm:spPr/>
    </dgm:pt>
    <dgm:pt modelId="{75D60B6C-2AD9-46D9-947E-AAB3610F1C36}" type="pres">
      <dgm:prSet presAssocID="{5376D23B-C061-4A76-BBEB-5878C302B9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D2562-3CD3-445E-97DE-3A2F421AED21}" type="pres">
      <dgm:prSet presAssocID="{5376D23B-C061-4A76-BBEB-5878C302B917}" presName="invisiNode" presStyleLbl="node1" presStyleIdx="1" presStyleCnt="2"/>
      <dgm:spPr/>
    </dgm:pt>
    <dgm:pt modelId="{85EEE870-AF51-416A-8485-F7A70FA355E7}" type="pres">
      <dgm:prSet presAssocID="{5376D23B-C061-4A76-BBEB-5878C302B917}" presName="imagNode" presStyleLbl="fgImgPlace1" presStyleIdx="1" presStyleCnt="2" custScaleX="44886" custScaleY="99934" custLinFactNeighborX="-634" custLinFactNeighborY="-12800"/>
      <dgm:spPr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5F65270-71A1-4830-AD5F-44C3F7E9AEA1}" type="presOf" srcId="{7D260F6F-F075-416B-B59C-3E29EC204768}" destId="{8E71E399-8A84-42F0-94DC-92AFF2D83651}" srcOrd="0" destOrd="2" presId="urn:microsoft.com/office/officeart/2005/8/layout/pList2"/>
    <dgm:cxn modelId="{06DC0987-3C6A-4E37-9CDF-F1B036601CE6}" type="presOf" srcId="{2EE7D8CD-843B-40C4-B11C-93D415A743D8}" destId="{8E71E399-8A84-42F0-94DC-92AFF2D83651}" srcOrd="0" destOrd="0" presId="urn:microsoft.com/office/officeart/2005/8/layout/pList2"/>
    <dgm:cxn modelId="{A7500E91-B02D-4424-B82F-3E161CEBB6C6}" srcId="{2EE7D8CD-843B-40C4-B11C-93D415A743D8}" destId="{34D35191-7ADA-4ADF-B7C6-02A245C60058}" srcOrd="3" destOrd="0" parTransId="{685F7558-C27C-4EC4-A45F-2D2B38196232}" sibTransId="{457FA62A-355A-408B-9D67-5EDAFB4EA902}"/>
    <dgm:cxn modelId="{83384138-B355-4333-A554-10A8186A7538}" srcId="{2EE7D8CD-843B-40C4-B11C-93D415A743D8}" destId="{65D5A46D-EBED-4EA5-8E2A-7E747F44957C}" srcOrd="2" destOrd="0" parTransId="{D341F689-F948-460B-B80F-4EC4A6DBF939}" sibTransId="{EDBF7DE8-B0A5-4B91-BF23-A1F25773E29E}"/>
    <dgm:cxn modelId="{B4093309-9E2A-4E7B-8456-A05F39F00435}" type="presOf" srcId="{7275E319-17A7-44B8-BCD0-858D9DDC6FA6}" destId="{47246C5F-F9E0-46EE-952D-8ABB703C4599}" srcOrd="0" destOrd="0" presId="urn:microsoft.com/office/officeart/2005/8/layout/pList2"/>
    <dgm:cxn modelId="{86F07A16-441F-4746-B176-E2313A6AB1C0}" type="presOf" srcId="{E7A10D0D-7816-4841-AD14-4F821BECD94B}" destId="{75D60B6C-2AD9-46D9-947E-AAB3610F1C36}" srcOrd="0" destOrd="1" presId="urn:microsoft.com/office/officeart/2005/8/layout/pList2"/>
    <dgm:cxn modelId="{39540C19-D753-4765-9E7B-082BD720C90F}" type="presOf" srcId="{34D35191-7ADA-4ADF-B7C6-02A245C60058}" destId="{8E71E399-8A84-42F0-94DC-92AFF2D83651}" srcOrd="0" destOrd="4" presId="urn:microsoft.com/office/officeart/2005/8/layout/pList2"/>
    <dgm:cxn modelId="{5C2C8EA7-6331-4602-B628-E881005068E3}" type="presOf" srcId="{65D5A46D-EBED-4EA5-8E2A-7E747F44957C}" destId="{8E71E399-8A84-42F0-94DC-92AFF2D83651}" srcOrd="0" destOrd="3" presId="urn:microsoft.com/office/officeart/2005/8/layout/pList2"/>
    <dgm:cxn modelId="{9A733927-DCA0-471D-8922-CF55F0A06061}" srcId="{2EE7D8CD-843B-40C4-B11C-93D415A743D8}" destId="{9F8DAEDB-9226-4D64-A2B9-C810E4F42E1A}" srcOrd="0" destOrd="0" parTransId="{7FE10F8B-B7AD-466F-AE05-5CDCD9CEE825}" sibTransId="{A3CE4D64-B7F1-4F7B-B312-7412EA9CBACB}"/>
    <dgm:cxn modelId="{A052AF1B-71A4-4260-A070-149C28EE3D16}" type="presOf" srcId="{4F918525-13EB-473A-A151-7828EB01FEAA}" destId="{8E71E399-8A84-42F0-94DC-92AFF2D83651}" srcOrd="0" destOrd="5" presId="urn:microsoft.com/office/officeart/2005/8/layout/pList2"/>
    <dgm:cxn modelId="{1496F56E-1E32-46E4-BD85-5A5798859D88}" type="presOf" srcId="{5376D23B-C061-4A76-BBEB-5878C302B917}" destId="{75D60B6C-2AD9-46D9-947E-AAB3610F1C36}" srcOrd="0" destOrd="0" presId="urn:microsoft.com/office/officeart/2005/8/layout/pList2"/>
    <dgm:cxn modelId="{CF7D410D-61EF-4E89-8B7F-A7F4C899A9BC}" type="presOf" srcId="{3401DE02-DBF7-451F-A596-2156ECE5F2A3}" destId="{75D60B6C-2AD9-46D9-947E-AAB3610F1C36}" srcOrd="0" destOrd="2" presId="urn:microsoft.com/office/officeart/2005/8/layout/pList2"/>
    <dgm:cxn modelId="{8B6072C9-C7A8-4B50-BC38-5148A76D8D34}" srcId="{5376D23B-C061-4A76-BBEB-5878C302B917}" destId="{E7A10D0D-7816-4841-AD14-4F821BECD94B}" srcOrd="0" destOrd="0" parTransId="{6958FA3B-A437-41CF-8EC5-9371A4E1CBC9}" sibTransId="{F40C0290-898E-44C9-8266-2C777C376E15}"/>
    <dgm:cxn modelId="{A17A18B5-4F6F-4DB3-8195-C813F02A77AD}" srcId="{5376D23B-C061-4A76-BBEB-5878C302B917}" destId="{B63BD159-2D81-45FF-90A0-29C3232649BD}" srcOrd="2" destOrd="0" parTransId="{B17018A7-4792-4C0F-932A-912FEDD82096}" sibTransId="{EEFC282C-AEB3-4455-9A3E-1DD78F35E685}"/>
    <dgm:cxn modelId="{E3F39AB8-4B93-40E0-BEEA-04A1DBE28C71}" srcId="{7275E319-17A7-44B8-BCD0-858D9DDC6FA6}" destId="{2EE7D8CD-843B-40C4-B11C-93D415A743D8}" srcOrd="0" destOrd="0" parTransId="{06B193A4-F527-4EF3-BC51-EDCC289C0792}" sibTransId="{52291A4C-D391-4A98-BE71-6DFB52E573C3}"/>
    <dgm:cxn modelId="{6034F277-F873-4432-9328-FC0A3F8EE184}" srcId="{2EE7D8CD-843B-40C4-B11C-93D415A743D8}" destId="{4F918525-13EB-473A-A151-7828EB01FEAA}" srcOrd="4" destOrd="0" parTransId="{069E5978-002B-437A-8668-A9D7BD0EDF2F}" sibTransId="{37D57493-18C6-47AE-89EF-D46E1B8AF5BB}"/>
    <dgm:cxn modelId="{3FA8C4CB-1FB6-4323-A52A-EEEC89993FBF}" srcId="{7275E319-17A7-44B8-BCD0-858D9DDC6FA6}" destId="{5376D23B-C061-4A76-BBEB-5878C302B917}" srcOrd="1" destOrd="0" parTransId="{1A01E283-1E39-42CE-AC50-2656A44F3FCF}" sibTransId="{38DE88B5-C7BD-4F4F-BF2C-401AE68D32CE}"/>
    <dgm:cxn modelId="{41806EFC-31DD-4D86-A296-288AD2756C5C}" srcId="{5376D23B-C061-4A76-BBEB-5878C302B917}" destId="{7864E052-4D21-4364-ACD1-86F7B942373E}" srcOrd="3" destOrd="0" parTransId="{F06DA13E-20B5-4860-B40B-43BC1D2109BA}" sibTransId="{709C9A09-7F0B-4D0A-974F-FF24D8CBFA6A}"/>
    <dgm:cxn modelId="{A015A9BE-CA27-4165-B44B-CA6444EAC08F}" srcId="{5376D23B-C061-4A76-BBEB-5878C302B917}" destId="{3401DE02-DBF7-451F-A596-2156ECE5F2A3}" srcOrd="1" destOrd="0" parTransId="{83EABEFE-AE7A-4F32-918B-3689CA4CB719}" sibTransId="{EAFE3749-45A6-42AA-9B1C-02A6342492AD}"/>
    <dgm:cxn modelId="{31C2F4B6-FD55-453C-83E7-3E2029B70C46}" type="presOf" srcId="{9F8DAEDB-9226-4D64-A2B9-C810E4F42E1A}" destId="{8E71E399-8A84-42F0-94DC-92AFF2D83651}" srcOrd="0" destOrd="1" presId="urn:microsoft.com/office/officeart/2005/8/layout/pList2"/>
    <dgm:cxn modelId="{95B5A05E-2F89-474E-BDD2-0943F01715DB}" type="presOf" srcId="{B63BD159-2D81-45FF-90A0-29C3232649BD}" destId="{75D60B6C-2AD9-46D9-947E-AAB3610F1C36}" srcOrd="0" destOrd="3" presId="urn:microsoft.com/office/officeart/2005/8/layout/pList2"/>
    <dgm:cxn modelId="{21F617B5-C218-4A68-B1D6-A9B64FD4F031}" type="presOf" srcId="{7864E052-4D21-4364-ACD1-86F7B942373E}" destId="{75D60B6C-2AD9-46D9-947E-AAB3610F1C36}" srcOrd="0" destOrd="4" presId="urn:microsoft.com/office/officeart/2005/8/layout/pList2"/>
    <dgm:cxn modelId="{A8FEB47E-82B0-4314-ACBC-E5C91A0AEFB9}" srcId="{2EE7D8CD-843B-40C4-B11C-93D415A743D8}" destId="{7D260F6F-F075-416B-B59C-3E29EC204768}" srcOrd="1" destOrd="0" parTransId="{1A495752-F8DD-4C36-9634-416E1EDB8F30}" sibTransId="{E7D02271-3AA4-47A6-888D-383A087BD4B7}"/>
    <dgm:cxn modelId="{F32F3D47-79DC-4D78-A5A2-E3CFF2F29490}" type="presOf" srcId="{52291A4C-D391-4A98-BE71-6DFB52E573C3}" destId="{D8E048D1-77D6-4410-B065-DBBE851071F1}" srcOrd="0" destOrd="0" presId="urn:microsoft.com/office/officeart/2005/8/layout/pList2"/>
    <dgm:cxn modelId="{1B6465DA-97FC-49F9-9641-8D7C20C61155}" type="presParOf" srcId="{47246C5F-F9E0-46EE-952D-8ABB703C4599}" destId="{94FA7A5D-84E6-4A5F-999C-D50517E9A286}" srcOrd="0" destOrd="0" presId="urn:microsoft.com/office/officeart/2005/8/layout/pList2"/>
    <dgm:cxn modelId="{489494A8-DEDE-42B7-8725-05FA33411E83}" type="presParOf" srcId="{47246C5F-F9E0-46EE-952D-8ABB703C4599}" destId="{C0A78809-9B14-4641-8696-A722E562A34B}" srcOrd="1" destOrd="0" presId="urn:microsoft.com/office/officeart/2005/8/layout/pList2"/>
    <dgm:cxn modelId="{282D7391-2FF2-418B-945D-18D4D0D0D744}" type="presParOf" srcId="{C0A78809-9B14-4641-8696-A722E562A34B}" destId="{155F60D7-633A-4BCD-ADB8-8CF11C381F54}" srcOrd="0" destOrd="0" presId="urn:microsoft.com/office/officeart/2005/8/layout/pList2"/>
    <dgm:cxn modelId="{96841BD2-E8FD-4FC7-96D9-DC7D4B383801}" type="presParOf" srcId="{155F60D7-633A-4BCD-ADB8-8CF11C381F54}" destId="{8E71E399-8A84-42F0-94DC-92AFF2D83651}" srcOrd="0" destOrd="0" presId="urn:microsoft.com/office/officeart/2005/8/layout/pList2"/>
    <dgm:cxn modelId="{2CA826FD-E561-4068-BB41-42AAD846E5FD}" type="presParOf" srcId="{155F60D7-633A-4BCD-ADB8-8CF11C381F54}" destId="{1E42F7C7-43F7-42BC-B74D-8C1B521E9A5E}" srcOrd="1" destOrd="0" presId="urn:microsoft.com/office/officeart/2005/8/layout/pList2"/>
    <dgm:cxn modelId="{2866CF6A-844A-4265-9A1F-10835669A315}" type="presParOf" srcId="{155F60D7-633A-4BCD-ADB8-8CF11C381F54}" destId="{365984AF-F773-459E-A485-3802D2C4971F}" srcOrd="2" destOrd="0" presId="urn:microsoft.com/office/officeart/2005/8/layout/pList2"/>
    <dgm:cxn modelId="{AA19CBD5-D4EE-46AC-8AD4-EAD8CE485CF3}" type="presParOf" srcId="{C0A78809-9B14-4641-8696-A722E562A34B}" destId="{D8E048D1-77D6-4410-B065-DBBE851071F1}" srcOrd="1" destOrd="0" presId="urn:microsoft.com/office/officeart/2005/8/layout/pList2"/>
    <dgm:cxn modelId="{F46BDF83-B4FD-4E05-8295-85E301807ACD}" type="presParOf" srcId="{C0A78809-9B14-4641-8696-A722E562A34B}" destId="{1B8C19FE-86E1-4CA3-B9BE-81834A2DF313}" srcOrd="2" destOrd="0" presId="urn:microsoft.com/office/officeart/2005/8/layout/pList2"/>
    <dgm:cxn modelId="{602B933D-9B2F-4BF6-9747-5E9956A9E98F}" type="presParOf" srcId="{1B8C19FE-86E1-4CA3-B9BE-81834A2DF313}" destId="{75D60B6C-2AD9-46D9-947E-AAB3610F1C36}" srcOrd="0" destOrd="0" presId="urn:microsoft.com/office/officeart/2005/8/layout/pList2"/>
    <dgm:cxn modelId="{883C2CB0-FAF7-4B46-9438-EB822D92D467}" type="presParOf" srcId="{1B8C19FE-86E1-4CA3-B9BE-81834A2DF313}" destId="{FEAD2562-3CD3-445E-97DE-3A2F421AED21}" srcOrd="1" destOrd="0" presId="urn:microsoft.com/office/officeart/2005/8/layout/pList2"/>
    <dgm:cxn modelId="{7D51A428-C41A-4F7E-A21A-BC04312DC16E}" type="presParOf" srcId="{1B8C19FE-86E1-4CA3-B9BE-81834A2DF313}" destId="{85EEE870-AF51-416A-8485-F7A70FA355E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B4D802-1F5B-4E2C-9D6B-8D533DAEA80C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F93EAFB1-1729-47DE-84E8-60ACD5C6D951}">
      <dgm:prSet phldrT="[Текст]" custT="1"/>
      <dgm:spPr>
        <a:solidFill>
          <a:srgbClr val="E9532C"/>
        </a:solidFill>
      </dgm:spPr>
      <dgm:t>
        <a:bodyPr/>
        <a:lstStyle/>
        <a:p>
          <a:r>
            <a:rPr lang="uk-UA" sz="2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Пишіть на електронну пошту:</a:t>
          </a:r>
        </a:p>
        <a:p>
          <a:r>
            <a:rPr lang="en-US" sz="24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nz@nz.ua</a:t>
          </a:r>
          <a:endParaRPr lang="ru-RU" sz="24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87716-78DB-4FE3-A1DC-1F554D0CAE11}" type="parTrans" cxnId="{16F0E1CA-7AE7-4828-AC4E-B06D3DDE23EC}">
      <dgm:prSet/>
      <dgm:spPr/>
      <dgm:t>
        <a:bodyPr/>
        <a:lstStyle/>
        <a:p>
          <a:endParaRPr lang="ru-RU"/>
        </a:p>
      </dgm:t>
    </dgm:pt>
    <dgm:pt modelId="{4CF2ECB4-9A7E-486A-ACE2-9C21CEBC16D5}" type="sibTrans" cxnId="{16F0E1CA-7AE7-4828-AC4E-B06D3DDE23EC}">
      <dgm:prSet/>
      <dgm:spPr/>
      <dgm:t>
        <a:bodyPr/>
        <a:lstStyle/>
        <a:p>
          <a:endParaRPr lang="ru-RU"/>
        </a:p>
      </dgm:t>
    </dgm:pt>
    <dgm:pt modelId="{19AD48F1-777F-4620-AAF3-E1A5CB47A902}">
      <dgm:prSet phldrT="[Текст]" custT="1"/>
      <dgm:spPr>
        <a:solidFill>
          <a:srgbClr val="E9532C"/>
        </a:solidFill>
      </dgm:spPr>
      <dgm:t>
        <a:bodyPr/>
        <a:lstStyle/>
        <a:p>
          <a:r>
            <a:rPr lang="uk-UA" sz="26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Інструкції за посиланням:</a:t>
          </a:r>
        </a:p>
        <a:p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https://nz.ua/page/support</a:t>
          </a:r>
          <a:endParaRPr lang="uk-UA" sz="2400" noProof="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AEE168F9-A627-4455-85C4-8AB38C0B73B5}" type="parTrans" cxnId="{EF94CAB7-DD0E-40BC-A65A-C177CFA6A05E}">
      <dgm:prSet/>
      <dgm:spPr/>
      <dgm:t>
        <a:bodyPr/>
        <a:lstStyle/>
        <a:p>
          <a:endParaRPr lang="ru-RU"/>
        </a:p>
      </dgm:t>
    </dgm:pt>
    <dgm:pt modelId="{B61FD71C-9934-4A24-B54E-BE7ADEE50904}" type="sibTrans" cxnId="{EF94CAB7-DD0E-40BC-A65A-C177CFA6A05E}">
      <dgm:prSet/>
      <dgm:spPr/>
      <dgm:t>
        <a:bodyPr/>
        <a:lstStyle/>
        <a:p>
          <a:endParaRPr lang="ru-RU"/>
        </a:p>
      </dgm:t>
    </dgm:pt>
    <dgm:pt modelId="{CA4B3B16-5D87-4120-8663-1C8309036033}">
      <dgm:prSet phldrT="[Текст]" custT="1"/>
      <dgm:spPr>
        <a:solidFill>
          <a:srgbClr val="E9532C"/>
        </a:solidFill>
      </dgm:spPr>
      <dgm:t>
        <a:bodyPr/>
        <a:lstStyle/>
        <a:p>
          <a:r>
            <a:rPr lang="uk-UA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Телефонуйте за номерами:</a:t>
          </a:r>
        </a:p>
        <a:p>
          <a:r>
            <a:rPr lang="ru-RU" sz="24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(097) 67 87 650,   (050) 203 44 65 </a:t>
          </a:r>
          <a:endParaRPr lang="ru-RU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CE11F-7C2F-4A4E-B6DB-8D465FE51F44}" type="parTrans" cxnId="{BD9E7338-0182-41BA-92C0-0FE199E8C337}">
      <dgm:prSet/>
      <dgm:spPr/>
      <dgm:t>
        <a:bodyPr/>
        <a:lstStyle/>
        <a:p>
          <a:endParaRPr lang="ru-RU"/>
        </a:p>
      </dgm:t>
    </dgm:pt>
    <dgm:pt modelId="{DFFC2BF9-DEBB-46F4-B998-F90E7E5A9AC0}" type="sibTrans" cxnId="{BD9E7338-0182-41BA-92C0-0FE199E8C337}">
      <dgm:prSet/>
      <dgm:spPr/>
      <dgm:t>
        <a:bodyPr/>
        <a:lstStyle/>
        <a:p>
          <a:endParaRPr lang="ru-RU"/>
        </a:p>
      </dgm:t>
    </dgm:pt>
    <dgm:pt modelId="{9B231E57-3982-451D-818F-F16EA6FB360E}" type="pres">
      <dgm:prSet presAssocID="{2FB4D802-1F5B-4E2C-9D6B-8D533DAEA80C}" presName="linearFlow" presStyleCnt="0">
        <dgm:presLayoutVars>
          <dgm:dir/>
          <dgm:resizeHandles val="exact"/>
        </dgm:presLayoutVars>
      </dgm:prSet>
      <dgm:spPr/>
    </dgm:pt>
    <dgm:pt modelId="{CED55B13-37AB-4ECC-86BF-D2CCF4124488}" type="pres">
      <dgm:prSet presAssocID="{F93EAFB1-1729-47DE-84E8-60ACD5C6D951}" presName="composite" presStyleCnt="0"/>
      <dgm:spPr/>
    </dgm:pt>
    <dgm:pt modelId="{0905A785-D00C-4513-97FA-EF4162608B7E}" type="pres">
      <dgm:prSet presAssocID="{F93EAFB1-1729-47DE-84E8-60ACD5C6D951}" presName="imgShp" presStyleLbl="fgImgPlac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9D0B99-7A7F-4911-9484-D77C420F4638}" type="pres">
      <dgm:prSet presAssocID="{F93EAFB1-1729-47DE-84E8-60ACD5C6D95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E8D2A-C8E1-4A79-85D9-D78A2BFEC2B5}" type="pres">
      <dgm:prSet presAssocID="{4CF2ECB4-9A7E-486A-ACE2-9C21CEBC16D5}" presName="spacing" presStyleCnt="0"/>
      <dgm:spPr/>
    </dgm:pt>
    <dgm:pt modelId="{C312B921-CCD8-4470-B808-508544B1C668}" type="pres">
      <dgm:prSet presAssocID="{19AD48F1-777F-4620-AAF3-E1A5CB47A902}" presName="composite" presStyleCnt="0"/>
      <dgm:spPr/>
    </dgm:pt>
    <dgm:pt modelId="{9246FD46-18B8-4FC6-8898-B05DBE683B76}" type="pres">
      <dgm:prSet presAssocID="{19AD48F1-777F-4620-AAF3-E1A5CB47A902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F2B1ED7-6C35-4D12-B0AC-ED8A0C1B2C6E}" type="pres">
      <dgm:prSet presAssocID="{19AD48F1-777F-4620-AAF3-E1A5CB47A90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EB255-BA80-41CD-A72E-BE565CB1B9D8}" type="pres">
      <dgm:prSet presAssocID="{B61FD71C-9934-4A24-B54E-BE7ADEE50904}" presName="spacing" presStyleCnt="0"/>
      <dgm:spPr/>
    </dgm:pt>
    <dgm:pt modelId="{EBFCDFE6-3AF5-4719-8EDD-52F726E23A82}" type="pres">
      <dgm:prSet presAssocID="{CA4B3B16-5D87-4120-8663-1C8309036033}" presName="composite" presStyleCnt="0"/>
      <dgm:spPr/>
    </dgm:pt>
    <dgm:pt modelId="{85BAB3A6-8C09-44CB-8D8A-A73C38AAC543}" type="pres">
      <dgm:prSet presAssocID="{CA4B3B16-5D87-4120-8663-1C8309036033}" presName="imgShp" presStyleLbl="fgImgPlac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975EE1D-C89F-4476-A27D-CB78071D9E91}" type="pres">
      <dgm:prSet presAssocID="{CA4B3B16-5D87-4120-8663-1C830903603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818A41-8A06-43F9-888F-6E70211751FE}" type="presOf" srcId="{2FB4D802-1F5B-4E2C-9D6B-8D533DAEA80C}" destId="{9B231E57-3982-451D-818F-F16EA6FB360E}" srcOrd="0" destOrd="0" presId="urn:microsoft.com/office/officeart/2005/8/layout/vList3"/>
    <dgm:cxn modelId="{16F0E1CA-7AE7-4828-AC4E-B06D3DDE23EC}" srcId="{2FB4D802-1F5B-4E2C-9D6B-8D533DAEA80C}" destId="{F93EAFB1-1729-47DE-84E8-60ACD5C6D951}" srcOrd="0" destOrd="0" parTransId="{C2F87716-78DB-4FE3-A1DC-1F554D0CAE11}" sibTransId="{4CF2ECB4-9A7E-486A-ACE2-9C21CEBC16D5}"/>
    <dgm:cxn modelId="{7930831F-F077-4F0B-9E98-C4E8F1F27E20}" type="presOf" srcId="{19AD48F1-777F-4620-AAF3-E1A5CB47A902}" destId="{7F2B1ED7-6C35-4D12-B0AC-ED8A0C1B2C6E}" srcOrd="0" destOrd="0" presId="urn:microsoft.com/office/officeart/2005/8/layout/vList3"/>
    <dgm:cxn modelId="{887A9A40-B0BA-4AAA-99CC-DAF998E2D27D}" type="presOf" srcId="{CA4B3B16-5D87-4120-8663-1C8309036033}" destId="{C975EE1D-C89F-4476-A27D-CB78071D9E91}" srcOrd="0" destOrd="0" presId="urn:microsoft.com/office/officeart/2005/8/layout/vList3"/>
    <dgm:cxn modelId="{BD9E7338-0182-41BA-92C0-0FE199E8C337}" srcId="{2FB4D802-1F5B-4E2C-9D6B-8D533DAEA80C}" destId="{CA4B3B16-5D87-4120-8663-1C8309036033}" srcOrd="2" destOrd="0" parTransId="{FE9CE11F-7C2F-4A4E-B6DB-8D465FE51F44}" sibTransId="{DFFC2BF9-DEBB-46F4-B998-F90E7E5A9AC0}"/>
    <dgm:cxn modelId="{4888E45D-979D-4083-B3B2-460AA4F463F7}" type="presOf" srcId="{F93EAFB1-1729-47DE-84E8-60ACD5C6D951}" destId="{F79D0B99-7A7F-4911-9484-D77C420F4638}" srcOrd="0" destOrd="0" presId="urn:microsoft.com/office/officeart/2005/8/layout/vList3"/>
    <dgm:cxn modelId="{EF94CAB7-DD0E-40BC-A65A-C177CFA6A05E}" srcId="{2FB4D802-1F5B-4E2C-9D6B-8D533DAEA80C}" destId="{19AD48F1-777F-4620-AAF3-E1A5CB47A902}" srcOrd="1" destOrd="0" parTransId="{AEE168F9-A627-4455-85C4-8AB38C0B73B5}" sibTransId="{B61FD71C-9934-4A24-B54E-BE7ADEE50904}"/>
    <dgm:cxn modelId="{D46DAABE-684A-49AF-B2B2-AA5EC9577893}" type="presParOf" srcId="{9B231E57-3982-451D-818F-F16EA6FB360E}" destId="{CED55B13-37AB-4ECC-86BF-D2CCF4124488}" srcOrd="0" destOrd="0" presId="urn:microsoft.com/office/officeart/2005/8/layout/vList3"/>
    <dgm:cxn modelId="{040CCA82-1F54-42A3-801C-82213701433B}" type="presParOf" srcId="{CED55B13-37AB-4ECC-86BF-D2CCF4124488}" destId="{0905A785-D00C-4513-97FA-EF4162608B7E}" srcOrd="0" destOrd="0" presId="urn:microsoft.com/office/officeart/2005/8/layout/vList3"/>
    <dgm:cxn modelId="{0C3BCECC-E816-4F17-94EB-CADDBF1C7FFF}" type="presParOf" srcId="{CED55B13-37AB-4ECC-86BF-D2CCF4124488}" destId="{F79D0B99-7A7F-4911-9484-D77C420F4638}" srcOrd="1" destOrd="0" presId="urn:microsoft.com/office/officeart/2005/8/layout/vList3"/>
    <dgm:cxn modelId="{5DAE5F8F-9A84-4F9B-B483-979C2FD4B003}" type="presParOf" srcId="{9B231E57-3982-451D-818F-F16EA6FB360E}" destId="{667E8D2A-C8E1-4A79-85D9-D78A2BFEC2B5}" srcOrd="1" destOrd="0" presId="urn:microsoft.com/office/officeart/2005/8/layout/vList3"/>
    <dgm:cxn modelId="{27002932-F150-4748-9DC3-8C74BAEFCF33}" type="presParOf" srcId="{9B231E57-3982-451D-818F-F16EA6FB360E}" destId="{C312B921-CCD8-4470-B808-508544B1C668}" srcOrd="2" destOrd="0" presId="urn:microsoft.com/office/officeart/2005/8/layout/vList3"/>
    <dgm:cxn modelId="{24B5C7C5-4A60-4017-9A49-F1F9FAC48130}" type="presParOf" srcId="{C312B921-CCD8-4470-B808-508544B1C668}" destId="{9246FD46-18B8-4FC6-8898-B05DBE683B76}" srcOrd="0" destOrd="0" presId="urn:microsoft.com/office/officeart/2005/8/layout/vList3"/>
    <dgm:cxn modelId="{E9E78D4D-8E7E-4262-9B17-D1F523495BB3}" type="presParOf" srcId="{C312B921-CCD8-4470-B808-508544B1C668}" destId="{7F2B1ED7-6C35-4D12-B0AC-ED8A0C1B2C6E}" srcOrd="1" destOrd="0" presId="urn:microsoft.com/office/officeart/2005/8/layout/vList3"/>
    <dgm:cxn modelId="{21B8780B-CEA6-4E78-B211-1AEF21CCFBE1}" type="presParOf" srcId="{9B231E57-3982-451D-818F-F16EA6FB360E}" destId="{B17EB255-BA80-41CD-A72E-BE565CB1B9D8}" srcOrd="3" destOrd="0" presId="urn:microsoft.com/office/officeart/2005/8/layout/vList3"/>
    <dgm:cxn modelId="{DCB686E6-6DC6-4528-8120-C9AE39611134}" type="presParOf" srcId="{9B231E57-3982-451D-818F-F16EA6FB360E}" destId="{EBFCDFE6-3AF5-4719-8EDD-52F726E23A82}" srcOrd="4" destOrd="0" presId="urn:microsoft.com/office/officeart/2005/8/layout/vList3"/>
    <dgm:cxn modelId="{0B828DB1-5331-4E08-94A3-BDA98276D211}" type="presParOf" srcId="{EBFCDFE6-3AF5-4719-8EDD-52F726E23A82}" destId="{85BAB3A6-8C09-44CB-8D8A-A73C38AAC543}" srcOrd="0" destOrd="0" presId="urn:microsoft.com/office/officeart/2005/8/layout/vList3"/>
    <dgm:cxn modelId="{91438D12-BA5C-4953-90C4-B182486A1475}" type="presParOf" srcId="{EBFCDFE6-3AF5-4719-8EDD-52F726E23A82}" destId="{C975EE1D-C89F-4476-A27D-CB78071D9E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0252C-0580-4250-A70D-4AEF352DB908}">
      <dsp:nvSpPr>
        <dsp:cNvPr id="0" name=""/>
        <dsp:cNvSpPr/>
      </dsp:nvSpPr>
      <dsp:spPr>
        <a:xfrm>
          <a:off x="1918" y="0"/>
          <a:ext cx="2011188" cy="4525962"/>
        </a:xfrm>
        <a:prstGeom prst="roundRect">
          <a:avLst>
            <a:gd name="adj" fmla="val 10000"/>
          </a:avLst>
        </a:prstGeom>
        <a:solidFill>
          <a:srgbClr val="E13E2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Спеціаліст ВО</a:t>
          </a:r>
          <a:endParaRPr lang="uk-UA" sz="2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8" y="1810384"/>
        <a:ext cx="2011188" cy="1810384"/>
      </dsp:txXfrm>
    </dsp:sp>
    <dsp:sp modelId="{78DA5903-14CC-4EE5-B05B-E3B498FC00A2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46446-A0FA-4283-BD08-B1EBFA65FA3A}">
      <dsp:nvSpPr>
        <dsp:cNvPr id="0" name=""/>
        <dsp:cNvSpPr/>
      </dsp:nvSpPr>
      <dsp:spPr>
        <a:xfrm>
          <a:off x="2073443" y="0"/>
          <a:ext cx="2011188" cy="4525962"/>
        </a:xfrm>
        <a:prstGeom prst="roundRect">
          <a:avLst>
            <a:gd name="adj" fmla="val 10000"/>
          </a:avLst>
        </a:prstGeom>
        <a:solidFill>
          <a:srgbClr val="E13E2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noProof="0" smtClean="0">
              <a:latin typeface="Times New Roman" panose="02020603050405020304" pitchFamily="18" charset="0"/>
              <a:cs typeface="Times New Roman" panose="02020603050405020304" pitchFamily="18" charset="0"/>
            </a:rPr>
            <a:t>Вчителі</a:t>
          </a:r>
          <a:endParaRPr lang="uk-UA" sz="2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3443" y="1810384"/>
        <a:ext cx="2011188" cy="1810384"/>
      </dsp:txXfrm>
    </dsp:sp>
    <dsp:sp modelId="{DF7C88CA-64C3-4C21-A00E-D72886A8CA02}">
      <dsp:nvSpPr>
        <dsp:cNvPr id="0" name=""/>
        <dsp:cNvSpPr/>
      </dsp:nvSpPr>
      <dsp:spPr>
        <a:xfrm>
          <a:off x="2325465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D6D58-9B68-4325-BCF6-F2DC4D3D4E46}">
      <dsp:nvSpPr>
        <dsp:cNvPr id="0" name=""/>
        <dsp:cNvSpPr/>
      </dsp:nvSpPr>
      <dsp:spPr>
        <a:xfrm>
          <a:off x="4144967" y="0"/>
          <a:ext cx="2011188" cy="4525962"/>
        </a:xfrm>
        <a:prstGeom prst="roundRect">
          <a:avLst>
            <a:gd name="adj" fmla="val 10000"/>
          </a:avLst>
        </a:prstGeom>
        <a:solidFill>
          <a:srgbClr val="E13E2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Учні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4967" y="1810384"/>
        <a:ext cx="2011188" cy="1810384"/>
      </dsp:txXfrm>
    </dsp:sp>
    <dsp:sp modelId="{6EAC8C43-8F24-4B27-B2E1-6E65D949E91F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3551E-3440-4986-B024-E4127FA1B009}">
      <dsp:nvSpPr>
        <dsp:cNvPr id="0" name=""/>
        <dsp:cNvSpPr/>
      </dsp:nvSpPr>
      <dsp:spPr>
        <a:xfrm>
          <a:off x="6216492" y="0"/>
          <a:ext cx="2011188" cy="4525962"/>
        </a:xfrm>
        <a:prstGeom prst="roundRect">
          <a:avLst>
            <a:gd name="adj" fmla="val 10000"/>
          </a:avLst>
        </a:prstGeom>
        <a:solidFill>
          <a:srgbClr val="E13E2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Батьки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6492" y="1810384"/>
        <a:ext cx="2011188" cy="1810384"/>
      </dsp:txXfrm>
    </dsp:sp>
    <dsp:sp modelId="{0898E84B-2877-44B9-BA57-489FE6BFC776}">
      <dsp:nvSpPr>
        <dsp:cNvPr id="0" name=""/>
        <dsp:cNvSpPr/>
      </dsp:nvSpPr>
      <dsp:spPr>
        <a:xfrm>
          <a:off x="646851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6430A-5069-4394-93A7-D95D8E669C73}">
      <dsp:nvSpPr>
        <dsp:cNvPr id="0" name=""/>
        <dsp:cNvSpPr/>
      </dsp:nvSpPr>
      <dsp:spPr>
        <a:xfrm>
          <a:off x="329183" y="3524298"/>
          <a:ext cx="7571232" cy="87183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60189-49B8-4A7F-BBEE-2CD1B219B7B1}">
      <dsp:nvSpPr>
        <dsp:cNvPr id="0" name=""/>
        <dsp:cNvSpPr/>
      </dsp:nvSpPr>
      <dsp:spPr>
        <a:xfrm>
          <a:off x="658409" y="0"/>
          <a:ext cx="6912781" cy="2036682"/>
        </a:xfrm>
        <a:prstGeom prst="roundRect">
          <a:avLst>
            <a:gd name="adj" fmla="val 10000"/>
          </a:avLst>
        </a:prstGeom>
        <a:solidFill>
          <a:srgbClr val="E9532C">
            <a:alpha val="90000"/>
          </a:srgb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ACDB9-5C19-4514-8823-46CFFA3CEA2B}">
      <dsp:nvSpPr>
        <dsp:cNvPr id="0" name=""/>
        <dsp:cNvSpPr/>
      </dsp:nvSpPr>
      <dsp:spPr>
        <a:xfrm>
          <a:off x="3322691" y="166263"/>
          <a:ext cx="1494029" cy="14935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F711F-C0DB-444A-88BD-D1B27CBE8FA8}">
      <dsp:nvSpPr>
        <dsp:cNvPr id="0" name=""/>
        <dsp:cNvSpPr/>
      </dsp:nvSpPr>
      <dsp:spPr>
        <a:xfrm rot="10800000">
          <a:off x="946402" y="1935157"/>
          <a:ext cx="6336717" cy="2624646"/>
        </a:xfrm>
        <a:prstGeom prst="round2SameRect">
          <a:avLst>
            <a:gd name="adj1" fmla="val 10500"/>
            <a:gd name="adj2" fmla="val 0"/>
          </a:avLst>
        </a:prstGeom>
        <a:solidFill>
          <a:srgbClr val="E13E2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внутрішньої звітності.</a:t>
          </a:r>
          <a:endParaRPr lang="uk-UA" sz="28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 до </a:t>
          </a:r>
          <a:r>
            <a:rPr lang="en-US" sz="2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online </a:t>
          </a:r>
          <a:r>
            <a:rPr lang="uk-UA" sz="2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бібліотеки.</a:t>
          </a:r>
          <a:endParaRPr lang="uk-UA" sz="28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соціальні функції.</a:t>
          </a:r>
          <a:endParaRPr lang="uk-UA" sz="28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027119" y="1935157"/>
        <a:ext cx="6175283" cy="2543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AD030-69A2-4B28-94E7-250C773BBE9C}">
      <dsp:nvSpPr>
        <dsp:cNvPr id="0" name=""/>
        <dsp:cNvSpPr/>
      </dsp:nvSpPr>
      <dsp:spPr>
        <a:xfrm>
          <a:off x="0" y="87899"/>
          <a:ext cx="8229600" cy="2468974"/>
        </a:xfrm>
        <a:prstGeom prst="roundRect">
          <a:avLst>
            <a:gd name="adj" fmla="val 10000"/>
          </a:avLst>
        </a:prstGeom>
        <a:solidFill>
          <a:srgbClr val="E9532C">
            <a:alpha val="90000"/>
          </a:srgb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FF49F-6ED9-4A63-9413-3F8550B8F585}">
      <dsp:nvSpPr>
        <dsp:cNvPr id="0" name=""/>
        <dsp:cNvSpPr/>
      </dsp:nvSpPr>
      <dsp:spPr>
        <a:xfrm>
          <a:off x="514392" y="161618"/>
          <a:ext cx="1841405" cy="19394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4FACD-4952-4A50-9F6F-4ACE84A9ADAE}">
      <dsp:nvSpPr>
        <dsp:cNvPr id="0" name=""/>
        <dsp:cNvSpPr/>
      </dsp:nvSpPr>
      <dsp:spPr>
        <a:xfrm rot="10800000">
          <a:off x="250665" y="2512934"/>
          <a:ext cx="2415084" cy="3408282"/>
        </a:xfrm>
        <a:prstGeom prst="round2SameRect">
          <a:avLst>
            <a:gd name="adj1" fmla="val 10500"/>
            <a:gd name="adj2" fmla="val 0"/>
          </a:avLst>
        </a:prstGeom>
        <a:solidFill>
          <a:srgbClr val="E13E2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4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Надання доступу   до порталу класним керівникам                і вчителям.</a:t>
          </a:r>
          <a:endParaRPr lang="uk-UA" sz="18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Взаємодія                 з розкладом            та журналами.</a:t>
          </a:r>
          <a:endParaRPr lang="uk-UA" sz="18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соціальні функції.</a:t>
          </a:r>
          <a:endParaRPr lang="uk-UA" sz="18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Розміщення банеру </a:t>
          </a:r>
          <a:r>
            <a:rPr lang="en-US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NZ</a:t>
          </a:r>
          <a:r>
            <a:rPr lang="ru-RU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uk-UA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порталі</a:t>
          </a:r>
          <a:r>
            <a:rPr lang="ru-RU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закладу </a:t>
          </a:r>
          <a:r>
            <a:rPr lang="uk-UA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24937" y="2512934"/>
        <a:ext cx="2266540" cy="3334010"/>
      </dsp:txXfrm>
    </dsp:sp>
    <dsp:sp modelId="{2B2A786A-55C2-407F-A5DC-232A3302084C}">
      <dsp:nvSpPr>
        <dsp:cNvPr id="0" name=""/>
        <dsp:cNvSpPr/>
      </dsp:nvSpPr>
      <dsp:spPr>
        <a:xfrm>
          <a:off x="3194097" y="174845"/>
          <a:ext cx="1841405" cy="193818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E6C00-C1B2-4359-A13D-355C30356702}">
      <dsp:nvSpPr>
        <dsp:cNvPr id="0" name=""/>
        <dsp:cNvSpPr/>
      </dsp:nvSpPr>
      <dsp:spPr>
        <a:xfrm rot="10800000">
          <a:off x="2907257" y="2512934"/>
          <a:ext cx="2415084" cy="3408282"/>
        </a:xfrm>
        <a:prstGeom prst="round2SameRect">
          <a:avLst>
            <a:gd name="adj1" fmla="val 10500"/>
            <a:gd name="adj2" fmla="val 0"/>
          </a:avLst>
        </a:prstGeom>
        <a:solidFill>
          <a:srgbClr val="E13E2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4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Надання доступу  до порталу учням         і батькам.</a:t>
          </a:r>
          <a:endParaRPr lang="uk-UA" sz="18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Взаємодія                 з розкладом            та журналами.</a:t>
          </a:r>
          <a:endParaRPr lang="uk-UA" sz="18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Дистанційне навчання.</a:t>
          </a:r>
          <a:endParaRPr lang="uk-UA" sz="18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внутрішньої звітності.</a:t>
          </a:r>
          <a:endParaRPr lang="uk-UA" sz="18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соц. функції.</a:t>
          </a:r>
          <a:endParaRPr lang="uk-UA" sz="18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81529" y="2512934"/>
        <a:ext cx="2266540" cy="3334010"/>
      </dsp:txXfrm>
    </dsp:sp>
    <dsp:sp modelId="{C2D8F9F7-BE5F-4DFE-98E7-4C13253D3712}">
      <dsp:nvSpPr>
        <dsp:cNvPr id="0" name=""/>
        <dsp:cNvSpPr/>
      </dsp:nvSpPr>
      <dsp:spPr>
        <a:xfrm>
          <a:off x="5842985" y="179539"/>
          <a:ext cx="1841405" cy="193818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9C866-9828-48CF-B56E-780702E13D77}">
      <dsp:nvSpPr>
        <dsp:cNvPr id="0" name=""/>
        <dsp:cNvSpPr/>
      </dsp:nvSpPr>
      <dsp:spPr>
        <a:xfrm rot="10800000">
          <a:off x="5563850" y="2512934"/>
          <a:ext cx="2415084" cy="3408282"/>
        </a:xfrm>
        <a:prstGeom prst="round2SameRect">
          <a:avLst>
            <a:gd name="adj1" fmla="val 10500"/>
            <a:gd name="adj2" fmla="val 0"/>
          </a:avLst>
        </a:prstGeom>
        <a:solidFill>
          <a:srgbClr val="E13E2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Робота з журналом.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Дистанційне навчання.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Робота з </a:t>
          </a:r>
          <a:r>
            <a:rPr lang="uk-UA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розкладом.</a:t>
          </a:r>
          <a:endParaRPr lang="uk-UA" sz="18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внутрішньої звітності.</a:t>
          </a:r>
          <a:endParaRPr lang="uk-UA" sz="18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соціальні функції (створення спільнот, блог, …).</a:t>
          </a:r>
          <a:endParaRPr lang="uk-UA" sz="18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638122" y="2512934"/>
        <a:ext cx="2266540" cy="3334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A7A5D-84E6-4A5F-999C-D50517E9A286}">
      <dsp:nvSpPr>
        <dsp:cNvPr id="0" name=""/>
        <dsp:cNvSpPr/>
      </dsp:nvSpPr>
      <dsp:spPr>
        <a:xfrm>
          <a:off x="0" y="0"/>
          <a:ext cx="8064896" cy="2210544"/>
        </a:xfrm>
        <a:prstGeom prst="roundRect">
          <a:avLst>
            <a:gd name="adj" fmla="val 10000"/>
          </a:avLst>
        </a:prstGeom>
        <a:solidFill>
          <a:srgbClr val="E9532C">
            <a:alpha val="90000"/>
          </a:srgb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984AF-F773-459E-A485-3802D2C4971F}">
      <dsp:nvSpPr>
        <dsp:cNvPr id="0" name=""/>
        <dsp:cNvSpPr/>
      </dsp:nvSpPr>
      <dsp:spPr>
        <a:xfrm>
          <a:off x="1214555" y="87242"/>
          <a:ext cx="1619989" cy="16210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1E399-8A84-42F0-94DC-92AFF2D83651}">
      <dsp:nvSpPr>
        <dsp:cNvPr id="0" name=""/>
        <dsp:cNvSpPr/>
      </dsp:nvSpPr>
      <dsp:spPr>
        <a:xfrm rot="10800000">
          <a:off x="242872" y="2210544"/>
          <a:ext cx="3609119" cy="2701776"/>
        </a:xfrm>
        <a:prstGeom prst="round2SameRect">
          <a:avLst>
            <a:gd name="adj1" fmla="val 10500"/>
            <a:gd name="adj2" fmla="val 0"/>
          </a:avLst>
        </a:prstGeom>
        <a:solidFill>
          <a:srgbClr val="E13E2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Перегляд щоденника та домашніх завдань.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дистанційного навчання.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Перегляд розкладу занять.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Спілкування.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соціальні функції (спілкування, групи, …).</a:t>
          </a:r>
          <a:endParaRPr lang="ru-RU" sz="2000" kern="1200" dirty="0">
            <a:solidFill>
              <a:schemeClr val="bg1"/>
            </a:solidFill>
          </a:endParaRPr>
        </a:p>
      </dsp:txBody>
      <dsp:txXfrm rot="10800000">
        <a:off x="325961" y="2210544"/>
        <a:ext cx="3442941" cy="2618687"/>
      </dsp:txXfrm>
    </dsp:sp>
    <dsp:sp modelId="{85EEE870-AF51-416A-8485-F7A70FA355E7}">
      <dsp:nvSpPr>
        <dsp:cNvPr id="0" name=""/>
        <dsp:cNvSpPr/>
      </dsp:nvSpPr>
      <dsp:spPr>
        <a:xfrm>
          <a:off x="5184587" y="87777"/>
          <a:ext cx="1619989" cy="1619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60B6C-2AD9-46D9-947E-AAB3610F1C36}">
      <dsp:nvSpPr>
        <dsp:cNvPr id="0" name=""/>
        <dsp:cNvSpPr/>
      </dsp:nvSpPr>
      <dsp:spPr>
        <a:xfrm rot="10800000">
          <a:off x="4212903" y="2210544"/>
          <a:ext cx="3609119" cy="2701776"/>
        </a:xfrm>
        <a:prstGeom prst="round2SameRect">
          <a:avLst>
            <a:gd name="adj1" fmla="val 10500"/>
            <a:gd name="adj2" fmla="val 0"/>
          </a:avLst>
        </a:prstGeom>
        <a:solidFill>
          <a:srgbClr val="E13E2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Перегляд щоденника та домашніх завдань дитини.</a:t>
          </a:r>
          <a:endParaRPr lang="ru-RU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Перегляд розкладу занять дитини.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Відвідуваність дитини.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соціальні функції (новини, повідомлення, …).</a:t>
          </a:r>
          <a:endParaRPr lang="ru-RU" sz="2000" kern="1200" dirty="0">
            <a:solidFill>
              <a:schemeClr val="bg1"/>
            </a:solidFill>
          </a:endParaRPr>
        </a:p>
      </dsp:txBody>
      <dsp:txXfrm rot="10800000">
        <a:off x="4295992" y="2210544"/>
        <a:ext cx="3442941" cy="2618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D0B99-7A7F-4911-9484-D77C420F4638}">
      <dsp:nvSpPr>
        <dsp:cNvPr id="0" name=""/>
        <dsp:cNvSpPr/>
      </dsp:nvSpPr>
      <dsp:spPr>
        <a:xfrm rot="10800000">
          <a:off x="1692784" y="1709"/>
          <a:ext cx="5472684" cy="1257304"/>
        </a:xfrm>
        <a:prstGeom prst="homePlate">
          <a:avLst/>
        </a:prstGeom>
        <a:solidFill>
          <a:srgbClr val="E9532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Пишіть на електронну пошту: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nz@nz.ua</a:t>
          </a:r>
          <a:endParaRPr lang="ru-RU" sz="24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7110" y="1709"/>
        <a:ext cx="5158358" cy="1257304"/>
      </dsp:txXfrm>
    </dsp:sp>
    <dsp:sp modelId="{0905A785-D00C-4513-97FA-EF4162608B7E}">
      <dsp:nvSpPr>
        <dsp:cNvPr id="0" name=""/>
        <dsp:cNvSpPr/>
      </dsp:nvSpPr>
      <dsp:spPr>
        <a:xfrm>
          <a:off x="1064131" y="1709"/>
          <a:ext cx="1257304" cy="12573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B1ED7-6C35-4D12-B0AC-ED8A0C1B2C6E}">
      <dsp:nvSpPr>
        <dsp:cNvPr id="0" name=""/>
        <dsp:cNvSpPr/>
      </dsp:nvSpPr>
      <dsp:spPr>
        <a:xfrm rot="10800000">
          <a:off x="1692784" y="1634328"/>
          <a:ext cx="5472684" cy="1257304"/>
        </a:xfrm>
        <a:prstGeom prst="homePlate">
          <a:avLst/>
        </a:prstGeom>
        <a:solidFill>
          <a:srgbClr val="E9532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Інструкції за посиланням: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https://nz.ua/page/support</a:t>
          </a:r>
          <a:endParaRPr lang="uk-UA" sz="2400" kern="1200" noProof="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7110" y="1634328"/>
        <a:ext cx="5158358" cy="1257304"/>
      </dsp:txXfrm>
    </dsp:sp>
    <dsp:sp modelId="{9246FD46-18B8-4FC6-8898-B05DBE683B76}">
      <dsp:nvSpPr>
        <dsp:cNvPr id="0" name=""/>
        <dsp:cNvSpPr/>
      </dsp:nvSpPr>
      <dsp:spPr>
        <a:xfrm>
          <a:off x="1064131" y="1634328"/>
          <a:ext cx="1257304" cy="12573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5EE1D-C89F-4476-A27D-CB78071D9E91}">
      <dsp:nvSpPr>
        <dsp:cNvPr id="0" name=""/>
        <dsp:cNvSpPr/>
      </dsp:nvSpPr>
      <dsp:spPr>
        <a:xfrm rot="10800000">
          <a:off x="1692784" y="3266947"/>
          <a:ext cx="5472684" cy="1257304"/>
        </a:xfrm>
        <a:prstGeom prst="homePlate">
          <a:avLst/>
        </a:prstGeom>
        <a:solidFill>
          <a:srgbClr val="E9532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Телефонуйте за номерами: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(097) 67 87 650,   (050) 203 44 65 </a:t>
          </a:r>
          <a:endParaRPr lang="ru-RU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7110" y="3266947"/>
        <a:ext cx="5158358" cy="1257304"/>
      </dsp:txXfrm>
    </dsp:sp>
    <dsp:sp modelId="{85BAB3A6-8C09-44CB-8D8A-A73C38AAC543}">
      <dsp:nvSpPr>
        <dsp:cNvPr id="0" name=""/>
        <dsp:cNvSpPr/>
      </dsp:nvSpPr>
      <dsp:spPr>
        <a:xfrm>
          <a:off x="1064131" y="3266947"/>
          <a:ext cx="1257304" cy="125730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9144000" cy="618074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система освіти України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166"/>
            <a:ext cx="9144000" cy="31716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067944" y="166106"/>
            <a:ext cx="5256584" cy="1156671"/>
          </a:xfrm>
          <a:prstGeom prst="roundRect">
            <a:avLst/>
          </a:prstGeom>
          <a:solidFill>
            <a:srgbClr val="FEC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знання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26535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3808" y="5157192"/>
            <a:ext cx="3240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знання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64088" y="180000"/>
            <a:ext cx="3888432" cy="720000"/>
          </a:xfrm>
          <a:prstGeom prst="roundRect">
            <a:avLst/>
          </a:prstGeom>
          <a:solidFill>
            <a:srgbClr val="FEC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процесу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46374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419872" y="180000"/>
            <a:ext cx="5832648" cy="720000"/>
          </a:xfrm>
          <a:prstGeom prst="roundRect">
            <a:avLst/>
          </a:prstGeom>
          <a:solidFill>
            <a:srgbClr val="FEC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спеціаліста ВО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282689"/>
            <a:ext cx="2448272" cy="369332"/>
          </a:xfrm>
          <a:prstGeom prst="rect">
            <a:avLst/>
          </a:prstGeom>
          <a:solidFill>
            <a:srgbClr val="FEC3A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ВО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7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505578"/>
              </p:ext>
            </p:extLst>
          </p:nvPr>
        </p:nvGraphicFramePr>
        <p:xfrm>
          <a:off x="457200" y="980728"/>
          <a:ext cx="82296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83569" y="3282689"/>
            <a:ext cx="2448272" cy="369332"/>
          </a:xfrm>
          <a:prstGeom prst="rect">
            <a:avLst/>
          </a:prstGeom>
          <a:solidFill>
            <a:srgbClr val="FEC3A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Адміністратор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3282689"/>
            <a:ext cx="2448272" cy="369332"/>
          </a:xfrm>
          <a:prstGeom prst="rect">
            <a:avLst/>
          </a:prstGeom>
          <a:solidFill>
            <a:srgbClr val="FEC3A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Класний керівник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3282689"/>
            <a:ext cx="2448272" cy="369332"/>
          </a:xfrm>
          <a:prstGeom prst="rect">
            <a:avLst/>
          </a:prstGeom>
          <a:solidFill>
            <a:srgbClr val="FEC3A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6" y="180000"/>
            <a:ext cx="6696743" cy="720080"/>
          </a:xfrm>
          <a:prstGeom prst="roundRect">
            <a:avLst/>
          </a:prstGeom>
          <a:solidFill>
            <a:srgbClr val="FEC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 роботи працівників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8740820"/>
              </p:ext>
            </p:extLst>
          </p:nvPr>
        </p:nvGraphicFramePr>
        <p:xfrm>
          <a:off x="755576" y="1397000"/>
          <a:ext cx="806489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47664" y="3218386"/>
            <a:ext cx="2557631" cy="369332"/>
          </a:xfrm>
          <a:prstGeom prst="rect">
            <a:avLst/>
          </a:prstGeom>
          <a:solidFill>
            <a:srgbClr val="FEC3A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3218386"/>
            <a:ext cx="2557631" cy="369332"/>
          </a:xfrm>
          <a:prstGeom prst="rect">
            <a:avLst/>
          </a:prstGeom>
          <a:solidFill>
            <a:srgbClr val="FEC3A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7704" y="180000"/>
            <a:ext cx="7380312" cy="720080"/>
          </a:xfrm>
          <a:prstGeom prst="roundRect">
            <a:avLst/>
          </a:prstGeom>
          <a:solidFill>
            <a:srgbClr val="FEC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 роботи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 та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771800" y="1508195"/>
            <a:ext cx="5472608" cy="660042"/>
          </a:xfrm>
          <a:prstGeom prst="roundRect">
            <a:avLst/>
          </a:prstGeom>
          <a:solidFill>
            <a:srgbClr val="E13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Працівники закладу освіти, батьки, учні</a:t>
            </a:r>
          </a:p>
          <a:p>
            <a:pPr algn="just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використовую систему на безкоштовній основі.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99992" y="180000"/>
            <a:ext cx="4788023" cy="720080"/>
          </a:xfrm>
          <a:prstGeom prst="roundRect">
            <a:avLst/>
          </a:prstGeom>
          <a:solidFill>
            <a:srgbClr val="FEC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порталу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NZ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508195"/>
            <a:ext cx="2232248" cy="660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Безкоштовність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43501"/>
            <a:ext cx="5472608" cy="639017"/>
          </a:xfrm>
          <a:prstGeom prst="roundRect">
            <a:avLst/>
          </a:prstGeom>
          <a:solidFill>
            <a:srgbClr val="E13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Наявність технічної підтримки, інструкцій для</a:t>
            </a:r>
          </a:p>
          <a:p>
            <a:pPr algn="just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всіх користувачів системи.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2243501"/>
            <a:ext cx="2232248" cy="639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2976866"/>
            <a:ext cx="5472608" cy="825053"/>
          </a:xfrm>
          <a:prstGeom prst="roundRect">
            <a:avLst/>
          </a:prstGeom>
          <a:solidFill>
            <a:srgbClr val="E13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Єдина система дозволяє уникнути зайвих процесів</a:t>
            </a:r>
          </a:p>
          <a:p>
            <a:pPr algn="just"/>
            <a:r>
              <a:rPr lang="uk-UA" sz="17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uk-UA" sz="17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про 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школу, списки учнів та викладачів </a:t>
            </a:r>
          </a:p>
          <a:p>
            <a:pPr algn="just"/>
            <a:r>
              <a:rPr lang="uk-UA" sz="17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автоматично передається з програми «Курс:Школа»).</a:t>
            </a:r>
            <a:endParaRPr lang="ru-RU" sz="172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976866"/>
            <a:ext cx="2232248" cy="8250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71800" y="3881169"/>
            <a:ext cx="5472608" cy="640830"/>
          </a:xfrm>
          <a:prstGeom prst="roundRect">
            <a:avLst/>
          </a:prstGeom>
          <a:solidFill>
            <a:srgbClr val="E13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Створення різноманітних опитувань, графіків,                                     </a:t>
            </a:r>
          </a:p>
          <a:p>
            <a:pPr algn="just"/>
            <a:r>
              <a:rPr lang="uk-UA" sz="17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рейтингів, звітів.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5576" y="3881169"/>
            <a:ext cx="2232248" cy="640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71800" y="4601249"/>
            <a:ext cx="5472608" cy="640830"/>
          </a:xfrm>
          <a:prstGeom prst="roundRect">
            <a:avLst/>
          </a:prstGeom>
          <a:solidFill>
            <a:srgbClr val="E13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Дистанційне навчання на порталі, з можливістю    </a:t>
            </a:r>
          </a:p>
          <a:p>
            <a:pPr algn="just"/>
            <a:r>
              <a:rPr lang="uk-UA" sz="17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надання домашнього завдання та його оцінювання.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5576" y="4601249"/>
            <a:ext cx="2232248" cy="640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5321329"/>
            <a:ext cx="5472608" cy="640830"/>
          </a:xfrm>
          <a:prstGeom prst="roundRect">
            <a:avLst/>
          </a:prstGeom>
          <a:solidFill>
            <a:srgbClr val="E13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Відео уроки від МОН, електронні версії підручників,</a:t>
            </a:r>
          </a:p>
          <a:p>
            <a:pPr algn="just"/>
            <a:r>
              <a:rPr lang="uk-UA" sz="17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двомовні словники, посібники та багато іншого.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5576" y="5321329"/>
            <a:ext cx="2232248" cy="640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419872" y="180000"/>
            <a:ext cx="5868143" cy="720080"/>
          </a:xfrm>
          <a:prstGeom prst="roundRect">
            <a:avLst/>
          </a:prstGeom>
          <a:solidFill>
            <a:srgbClr val="FEC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 розвитку порталу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NZ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3808" y="2204864"/>
            <a:ext cx="5472608" cy="2808312"/>
          </a:xfrm>
          <a:prstGeom prst="roundRect">
            <a:avLst/>
          </a:prstGeom>
          <a:solidFill>
            <a:srgbClr val="E13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7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Конструктор сайтів. Можливість створення </a:t>
            </a:r>
          </a:p>
          <a:p>
            <a:pPr algn="just"/>
            <a:r>
              <a:rPr lang="uk-UA" sz="17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власного блогу з доданням фото/відео файлів,</a:t>
            </a:r>
          </a:p>
          <a:p>
            <a:pPr algn="just"/>
            <a:r>
              <a:rPr lang="uk-UA" sz="17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посилань на ресурси та створення новин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Модуль </a:t>
            </a:r>
            <a:r>
              <a:rPr lang="en-US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online-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конференцій.</a:t>
            </a:r>
            <a:endParaRPr lang="uk-UA" sz="172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7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Взаємодія з системами контролю доступу у заклад </a:t>
            </a:r>
          </a:p>
          <a:p>
            <a:pPr algn="just"/>
            <a:r>
              <a:rPr lang="uk-UA" sz="17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освіти (відвідуваність).</a:t>
            </a:r>
          </a:p>
          <a:p>
            <a:pPr algn="just"/>
            <a:r>
              <a:rPr lang="uk-UA" sz="17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сповіщення.</a:t>
            </a:r>
          </a:p>
          <a:p>
            <a:pPr algn="just"/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Також розглядаємо ваші пропозиції для</a:t>
            </a:r>
          </a:p>
          <a:p>
            <a:pPr algn="just"/>
            <a:r>
              <a:rPr lang="uk-UA" sz="17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покращення роботи з порталом. </a:t>
            </a:r>
            <a:endParaRPr lang="ru-RU" sz="172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584" y="2204864"/>
            <a:ext cx="2232248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Планується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07617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012160" y="180000"/>
            <a:ext cx="3275856" cy="720080"/>
          </a:xfrm>
          <a:prstGeom prst="roundRect">
            <a:avLst/>
          </a:prstGeom>
          <a:solidFill>
            <a:srgbClr val="FEC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603</TotalTime>
  <Words>375</Words>
  <Application>Microsoft Office PowerPoint</Application>
  <PresentationFormat>Экран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Нові знання</dc:title>
  <dc:creator>byr</dc:creator>
  <cp:lastModifiedBy>Yaroslav</cp:lastModifiedBy>
  <cp:revision>100</cp:revision>
  <dcterms:created xsi:type="dcterms:W3CDTF">2019-12-09T08:44:45Z</dcterms:created>
  <dcterms:modified xsi:type="dcterms:W3CDTF">2020-06-22T13:03:33Z</dcterms:modified>
</cp:coreProperties>
</file>